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3" r:id="rId5"/>
    <p:sldId id="271" r:id="rId6"/>
    <p:sldId id="272" r:id="rId7"/>
    <p:sldId id="260" r:id="rId8"/>
    <p:sldId id="264" r:id="rId9"/>
    <p:sldId id="261" r:id="rId10"/>
    <p:sldId id="262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9EB5B-3666-46E3-960B-038B26F2F28C}" type="doc">
      <dgm:prSet loTypeId="urn:microsoft.com/office/officeart/2005/8/layout/process2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1F33438B-8568-407D-94D3-04D8EE3509B3}">
      <dgm:prSet phldrT="[Text]" custT="1"/>
      <dgm:spPr/>
      <dgm:t>
        <a:bodyPr/>
        <a:lstStyle/>
        <a:p>
          <a:r>
            <a:rPr lang="en-US" sz="2000" b="1" dirty="0" smtClean="0"/>
            <a:t>Knowledge-based</a:t>
          </a:r>
          <a:r>
            <a:rPr lang="en-US" sz="2000" dirty="0" smtClean="0"/>
            <a:t> </a:t>
          </a:r>
          <a:r>
            <a:rPr lang="en-US" sz="2000" b="1" dirty="0" smtClean="0"/>
            <a:t>systems</a:t>
          </a:r>
          <a:r>
            <a:rPr lang="en-US" sz="2000" dirty="0" smtClean="0"/>
            <a:t> are concerned with applying knowledge to solve </a:t>
          </a:r>
          <a:r>
            <a:rPr lang="en-US" sz="2000" dirty="0" smtClean="0"/>
            <a:t>problems that </a:t>
          </a:r>
          <a:r>
            <a:rPr lang="en-US" sz="2000" dirty="0" smtClean="0"/>
            <a:t>usually require human intelligence and/or expertise</a:t>
          </a:r>
          <a:endParaRPr lang="en-IN" sz="2000" dirty="0"/>
        </a:p>
      </dgm:t>
    </dgm:pt>
    <dgm:pt modelId="{4AC9F012-5625-4329-B1A1-8C8B299E6BB6}" type="parTrans" cxnId="{7A7F6921-0213-4F7F-8A62-4DAB3A08C5D9}">
      <dgm:prSet/>
      <dgm:spPr/>
      <dgm:t>
        <a:bodyPr/>
        <a:lstStyle/>
        <a:p>
          <a:endParaRPr lang="en-IN"/>
        </a:p>
      </dgm:t>
    </dgm:pt>
    <dgm:pt modelId="{04EA32C8-74DC-4BD3-9314-246E4026BC76}" type="sibTrans" cxnId="{7A7F6921-0213-4F7F-8A62-4DAB3A08C5D9}">
      <dgm:prSet/>
      <dgm:spPr>
        <a:solidFill>
          <a:srgbClr val="0070C0"/>
        </a:solidFill>
      </dgm:spPr>
      <dgm:t>
        <a:bodyPr/>
        <a:lstStyle/>
        <a:p>
          <a:endParaRPr lang="en-IN"/>
        </a:p>
      </dgm:t>
    </dgm:pt>
    <dgm:pt modelId="{6DDDFDA3-6335-428C-962A-2604A34FB84E}" type="asst">
      <dgm:prSet phldrT="[Text]" custT="1"/>
      <dgm:spPr/>
      <dgm:t>
        <a:bodyPr/>
        <a:lstStyle/>
        <a:p>
          <a:r>
            <a:rPr lang="en-US" sz="2000" b="1" smtClean="0"/>
            <a:t>Expert systems </a:t>
          </a:r>
          <a:r>
            <a:rPr lang="en-US" sz="2000" smtClean="0"/>
            <a:t>are the knowledge-based systems that consist of computer programs design to represent and apply factual knowledge of specific areas of expertise to solve problems</a:t>
          </a:r>
          <a:endParaRPr lang="en-IN" sz="2000" dirty="0"/>
        </a:p>
      </dgm:t>
    </dgm:pt>
    <dgm:pt modelId="{B31B0576-632F-470D-8C95-A51ECD9B61FC}" type="parTrans" cxnId="{65FCDF81-6BDB-460B-9C33-96961BC48CE7}">
      <dgm:prSet/>
      <dgm:spPr/>
      <dgm:t>
        <a:bodyPr/>
        <a:lstStyle/>
        <a:p>
          <a:endParaRPr lang="en-IN"/>
        </a:p>
      </dgm:t>
    </dgm:pt>
    <dgm:pt modelId="{961756F4-20EB-4E59-A1D7-FC6674AA259B}" type="sibTrans" cxnId="{65FCDF81-6BDB-460B-9C33-96961BC48CE7}">
      <dgm:prSet/>
      <dgm:spPr>
        <a:solidFill>
          <a:srgbClr val="0070C0"/>
        </a:solidFill>
      </dgm:spPr>
      <dgm:t>
        <a:bodyPr/>
        <a:lstStyle/>
        <a:p>
          <a:endParaRPr lang="en-IN"/>
        </a:p>
      </dgm:t>
    </dgm:pt>
    <dgm:pt modelId="{14D1FF49-CE72-46C3-9FB5-300BF72658AB}" type="asst">
      <dgm:prSet phldrT="[Text]" custT="1"/>
      <dgm:spPr/>
      <dgm:t>
        <a:bodyPr/>
        <a:lstStyle/>
        <a:p>
          <a:r>
            <a:rPr lang="en-US" sz="2000" smtClean="0"/>
            <a:t>They emphasize domain-specific problem solving strategies and employ self-knowledge to reason about their own interference process and provide explanation or justifications for conclusions reached </a:t>
          </a:r>
          <a:endParaRPr lang="en-IN" sz="2000" dirty="0"/>
        </a:p>
      </dgm:t>
    </dgm:pt>
    <dgm:pt modelId="{10FCBEC9-A81E-4F65-B8B1-818E5F4880C3}" type="parTrans" cxnId="{DAFB498B-055D-4A64-9D53-8668003029C8}">
      <dgm:prSet/>
      <dgm:spPr/>
      <dgm:t>
        <a:bodyPr/>
        <a:lstStyle/>
        <a:p>
          <a:endParaRPr lang="en-IN"/>
        </a:p>
      </dgm:t>
    </dgm:pt>
    <dgm:pt modelId="{0D90B750-06D0-4234-AC12-6AC30511D895}" type="sibTrans" cxnId="{DAFB498B-055D-4A64-9D53-8668003029C8}">
      <dgm:prSet/>
      <dgm:spPr/>
      <dgm:t>
        <a:bodyPr/>
        <a:lstStyle/>
        <a:p>
          <a:endParaRPr lang="en-IN"/>
        </a:p>
      </dgm:t>
    </dgm:pt>
    <dgm:pt modelId="{99C79594-ABAE-4793-95F8-AB4A6F5CA094}" type="pres">
      <dgm:prSet presAssocID="{3799EB5B-3666-46E3-960B-038B26F2F28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ED29BBE-BE72-4CD6-82EC-7218F22C0E4C}" type="pres">
      <dgm:prSet presAssocID="{1F33438B-8568-407D-94D3-04D8EE3509B3}" presName="node" presStyleLbl="node1" presStyleIdx="0" presStyleCnt="1" custScaleX="14058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FB46976-6F3D-4AEA-ACE3-C2A100A838E4}" type="pres">
      <dgm:prSet presAssocID="{04EA32C8-74DC-4BD3-9314-246E4026BC7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96A3405B-BB3B-459C-B44D-C2E5D8E9E99E}" type="pres">
      <dgm:prSet presAssocID="{04EA32C8-74DC-4BD3-9314-246E4026BC7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6390301A-9526-4CB8-967D-B0528F523630}" type="pres">
      <dgm:prSet presAssocID="{6DDDFDA3-6335-428C-962A-2604A34FB84E}" presName="node" presStyleLbl="asst0" presStyleIdx="0" presStyleCnt="2" custScaleX="1437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232209-358C-45A6-9916-50D557D0255B}" type="pres">
      <dgm:prSet presAssocID="{961756F4-20EB-4E59-A1D7-FC6674AA259B}" presName="sibTrans" presStyleLbl="sibTrans2D1" presStyleIdx="1" presStyleCnt="2"/>
      <dgm:spPr/>
      <dgm:t>
        <a:bodyPr/>
        <a:lstStyle/>
        <a:p>
          <a:endParaRPr lang="en-IN"/>
        </a:p>
      </dgm:t>
    </dgm:pt>
    <dgm:pt modelId="{79FB69A6-A976-4ECD-86BB-B8FDCE730462}" type="pres">
      <dgm:prSet presAssocID="{961756F4-20EB-4E59-A1D7-FC6674AA259B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4759FB3B-15D8-41FB-92BC-86438B0F1FD2}" type="pres">
      <dgm:prSet presAssocID="{14D1FF49-CE72-46C3-9FB5-300BF72658AB}" presName="node" presStyleLbl="asst0" presStyleIdx="1" presStyleCnt="2" custScaleX="13738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FF77DDD-4C8B-4017-8F07-40DEB8CB7608}" type="presOf" srcId="{04EA32C8-74DC-4BD3-9314-246E4026BC76}" destId="{96A3405B-BB3B-459C-B44D-C2E5D8E9E99E}" srcOrd="1" destOrd="0" presId="urn:microsoft.com/office/officeart/2005/8/layout/process2"/>
    <dgm:cxn modelId="{47D7CB01-164E-41BA-9F51-E1380AC20DAC}" type="presOf" srcId="{961756F4-20EB-4E59-A1D7-FC6674AA259B}" destId="{79FB69A6-A976-4ECD-86BB-B8FDCE730462}" srcOrd="1" destOrd="0" presId="urn:microsoft.com/office/officeart/2005/8/layout/process2"/>
    <dgm:cxn modelId="{7A7F6921-0213-4F7F-8A62-4DAB3A08C5D9}" srcId="{3799EB5B-3666-46E3-960B-038B26F2F28C}" destId="{1F33438B-8568-407D-94D3-04D8EE3509B3}" srcOrd="0" destOrd="0" parTransId="{4AC9F012-5625-4329-B1A1-8C8B299E6BB6}" sibTransId="{04EA32C8-74DC-4BD3-9314-246E4026BC76}"/>
    <dgm:cxn modelId="{21B9A05E-68B7-4E86-B153-DDE9F9DC1A89}" type="presOf" srcId="{14D1FF49-CE72-46C3-9FB5-300BF72658AB}" destId="{4759FB3B-15D8-41FB-92BC-86438B0F1FD2}" srcOrd="0" destOrd="0" presId="urn:microsoft.com/office/officeart/2005/8/layout/process2"/>
    <dgm:cxn modelId="{2180315B-3CAF-4B01-B7BC-D1EA3E87ADF6}" type="presOf" srcId="{6DDDFDA3-6335-428C-962A-2604A34FB84E}" destId="{6390301A-9526-4CB8-967D-B0528F523630}" srcOrd="0" destOrd="0" presId="urn:microsoft.com/office/officeart/2005/8/layout/process2"/>
    <dgm:cxn modelId="{6B4DF77D-FF81-4CC3-987E-93182F87BA39}" type="presOf" srcId="{961756F4-20EB-4E59-A1D7-FC6674AA259B}" destId="{59232209-358C-45A6-9916-50D557D0255B}" srcOrd="0" destOrd="0" presId="urn:microsoft.com/office/officeart/2005/8/layout/process2"/>
    <dgm:cxn modelId="{45A3B4D9-F569-4C64-AFDD-1C62637E5032}" type="presOf" srcId="{3799EB5B-3666-46E3-960B-038B26F2F28C}" destId="{99C79594-ABAE-4793-95F8-AB4A6F5CA094}" srcOrd="0" destOrd="0" presId="urn:microsoft.com/office/officeart/2005/8/layout/process2"/>
    <dgm:cxn modelId="{DAFB498B-055D-4A64-9D53-8668003029C8}" srcId="{3799EB5B-3666-46E3-960B-038B26F2F28C}" destId="{14D1FF49-CE72-46C3-9FB5-300BF72658AB}" srcOrd="2" destOrd="0" parTransId="{10FCBEC9-A81E-4F65-B8B1-818E5F4880C3}" sibTransId="{0D90B750-06D0-4234-AC12-6AC30511D895}"/>
    <dgm:cxn modelId="{B65E3942-7895-4AE9-AC10-ED25D806C82C}" type="presOf" srcId="{04EA32C8-74DC-4BD3-9314-246E4026BC76}" destId="{2FB46976-6F3D-4AEA-ACE3-C2A100A838E4}" srcOrd="0" destOrd="0" presId="urn:microsoft.com/office/officeart/2005/8/layout/process2"/>
    <dgm:cxn modelId="{65FCDF81-6BDB-460B-9C33-96961BC48CE7}" srcId="{3799EB5B-3666-46E3-960B-038B26F2F28C}" destId="{6DDDFDA3-6335-428C-962A-2604A34FB84E}" srcOrd="1" destOrd="0" parTransId="{B31B0576-632F-470D-8C95-A51ECD9B61FC}" sibTransId="{961756F4-20EB-4E59-A1D7-FC6674AA259B}"/>
    <dgm:cxn modelId="{264DEB51-2DD7-4AC2-998F-13931C4FF2D5}" type="presOf" srcId="{1F33438B-8568-407D-94D3-04D8EE3509B3}" destId="{0ED29BBE-BE72-4CD6-82EC-7218F22C0E4C}" srcOrd="0" destOrd="0" presId="urn:microsoft.com/office/officeart/2005/8/layout/process2"/>
    <dgm:cxn modelId="{7E7E7F15-3E4B-4846-9A9A-32E280B0E043}" type="presParOf" srcId="{99C79594-ABAE-4793-95F8-AB4A6F5CA094}" destId="{0ED29BBE-BE72-4CD6-82EC-7218F22C0E4C}" srcOrd="0" destOrd="0" presId="urn:microsoft.com/office/officeart/2005/8/layout/process2"/>
    <dgm:cxn modelId="{A740F522-6180-42DF-8187-B3A45F55D487}" type="presParOf" srcId="{99C79594-ABAE-4793-95F8-AB4A6F5CA094}" destId="{2FB46976-6F3D-4AEA-ACE3-C2A100A838E4}" srcOrd="1" destOrd="0" presId="urn:microsoft.com/office/officeart/2005/8/layout/process2"/>
    <dgm:cxn modelId="{2D05A7B2-9876-47F2-874B-47527BD7E502}" type="presParOf" srcId="{2FB46976-6F3D-4AEA-ACE3-C2A100A838E4}" destId="{96A3405B-BB3B-459C-B44D-C2E5D8E9E99E}" srcOrd="0" destOrd="0" presId="urn:microsoft.com/office/officeart/2005/8/layout/process2"/>
    <dgm:cxn modelId="{EC2F3A43-54D2-4321-A829-8495D1B6B1E7}" type="presParOf" srcId="{99C79594-ABAE-4793-95F8-AB4A6F5CA094}" destId="{6390301A-9526-4CB8-967D-B0528F523630}" srcOrd="2" destOrd="0" presId="urn:microsoft.com/office/officeart/2005/8/layout/process2"/>
    <dgm:cxn modelId="{80A94453-062A-4D86-BA03-E7519C452984}" type="presParOf" srcId="{99C79594-ABAE-4793-95F8-AB4A6F5CA094}" destId="{59232209-358C-45A6-9916-50D557D0255B}" srcOrd="3" destOrd="0" presId="urn:microsoft.com/office/officeart/2005/8/layout/process2"/>
    <dgm:cxn modelId="{4092616E-2608-4C08-A4F8-EF41324A21B8}" type="presParOf" srcId="{59232209-358C-45A6-9916-50D557D0255B}" destId="{79FB69A6-A976-4ECD-86BB-B8FDCE730462}" srcOrd="0" destOrd="0" presId="urn:microsoft.com/office/officeart/2005/8/layout/process2"/>
    <dgm:cxn modelId="{AE11CB28-FE59-4481-BC03-7F2EC093E0FE}" type="presParOf" srcId="{99C79594-ABAE-4793-95F8-AB4A6F5CA094}" destId="{4759FB3B-15D8-41FB-92BC-86438B0F1FD2}" srcOrd="4" destOrd="0" presId="urn:microsoft.com/office/officeart/2005/8/layout/process2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8BCE5-96B8-4145-947A-4093B3779BB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A5F0C35-CFCF-4006-AE71-BA54D23DED73}">
      <dgm:prSet phldrT="[Text]" custT="1"/>
      <dgm:spPr/>
      <dgm:t>
        <a:bodyPr/>
        <a:lstStyle/>
        <a:p>
          <a:r>
            <a: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Components of Expert Systems</a:t>
          </a:r>
          <a:endParaRPr lang="en-IN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121221-57C5-45B6-9347-BE6BA373317E}" type="parTrans" cxnId="{45697308-0FFB-4B1E-AAFD-53EE31BC20CD}">
      <dgm:prSet/>
      <dgm:spPr/>
      <dgm:t>
        <a:bodyPr/>
        <a:lstStyle/>
        <a:p>
          <a:endParaRPr lang="en-IN"/>
        </a:p>
      </dgm:t>
    </dgm:pt>
    <dgm:pt modelId="{42D37CE9-92C2-420A-960E-4CC5A1DFF3D8}" type="sibTrans" cxnId="{45697308-0FFB-4B1E-AAFD-53EE31BC20CD}">
      <dgm:prSet/>
      <dgm:spPr/>
      <dgm:t>
        <a:bodyPr/>
        <a:lstStyle/>
        <a:p>
          <a:endParaRPr lang="en-IN"/>
        </a:p>
      </dgm:t>
    </dgm:pt>
    <dgm:pt modelId="{732FD81D-3074-4E11-BD7D-117F3B941616}">
      <dgm:prSet phldrT="[Text]" custT="1"/>
      <dgm:spPr/>
      <dgm:t>
        <a:bodyPr/>
        <a:lstStyle/>
        <a:p>
          <a:r>
            <a:rPr lang="en-US" sz="2000" b="1" dirty="0" smtClean="0"/>
            <a:t>A knowledge base</a:t>
          </a:r>
        </a:p>
        <a:p>
          <a:r>
            <a:rPr lang="en-US" sz="2000" b="1" dirty="0" smtClean="0"/>
            <a:t> </a:t>
          </a:r>
          <a:r>
            <a:rPr lang="en-US" sz="2000" dirty="0" smtClean="0"/>
            <a:t>consists of all facts, rules, relations etc used by the experts</a:t>
          </a:r>
          <a:endParaRPr lang="en-IN" sz="2000" dirty="0"/>
        </a:p>
      </dgm:t>
    </dgm:pt>
    <dgm:pt modelId="{C8C6A298-8B63-4990-9650-E802A595E7A0}" type="parTrans" cxnId="{10AE761E-E193-4EC0-BFEB-1F78CE4C4CD4}">
      <dgm:prSet/>
      <dgm:spPr/>
      <dgm:t>
        <a:bodyPr/>
        <a:lstStyle/>
        <a:p>
          <a:endParaRPr lang="en-IN"/>
        </a:p>
      </dgm:t>
    </dgm:pt>
    <dgm:pt modelId="{B559C64C-701A-4EF7-AE71-60D1864820DA}" type="sibTrans" cxnId="{10AE761E-E193-4EC0-BFEB-1F78CE4C4CD4}">
      <dgm:prSet/>
      <dgm:spPr/>
      <dgm:t>
        <a:bodyPr/>
        <a:lstStyle/>
        <a:p>
          <a:endParaRPr lang="en-IN"/>
        </a:p>
      </dgm:t>
    </dgm:pt>
    <dgm:pt modelId="{D00D88D0-C52D-46CF-8F9A-7FF2FFCBBC66}">
      <dgm:prSet phldrT="[Text]" custT="1"/>
      <dgm:spPr/>
      <dgm:t>
        <a:bodyPr/>
        <a:lstStyle/>
        <a:p>
          <a:r>
            <a:rPr lang="en-US" sz="2000" b="1" dirty="0" smtClean="0"/>
            <a:t>inference systems</a:t>
          </a:r>
        </a:p>
        <a:p>
          <a:r>
            <a:rPr lang="en-US" sz="2000" dirty="0" smtClean="0"/>
            <a:t>contains the lines of reasoning followed by the expert to organize and control the steps taken to solve problems in a given domain.</a:t>
          </a:r>
          <a:endParaRPr lang="en-IN" sz="2000" dirty="0"/>
        </a:p>
      </dgm:t>
    </dgm:pt>
    <dgm:pt modelId="{8D53F956-7F1E-4F5B-B702-AB79E6A2E487}" type="parTrans" cxnId="{92D03846-95CA-43BE-BB37-2F88A29AF4A9}">
      <dgm:prSet/>
      <dgm:spPr/>
      <dgm:t>
        <a:bodyPr/>
        <a:lstStyle/>
        <a:p>
          <a:endParaRPr lang="en-IN"/>
        </a:p>
      </dgm:t>
    </dgm:pt>
    <dgm:pt modelId="{6EB144DA-B1EE-45EE-B29A-C1BB29905543}" type="sibTrans" cxnId="{92D03846-95CA-43BE-BB37-2F88A29AF4A9}">
      <dgm:prSet/>
      <dgm:spPr/>
      <dgm:t>
        <a:bodyPr/>
        <a:lstStyle/>
        <a:p>
          <a:endParaRPr lang="en-IN"/>
        </a:p>
      </dgm:t>
    </dgm:pt>
    <dgm:pt modelId="{6FCF99A6-1379-4E3F-B132-37142000F8AD}">
      <dgm:prSet phldrT="[Text]" custT="1"/>
      <dgm:spPr/>
      <dgm:t>
        <a:bodyPr/>
        <a:lstStyle/>
        <a:p>
          <a:r>
            <a:rPr lang="en-US" sz="2000" b="1" dirty="0" smtClean="0"/>
            <a:t>A dialog system: user interface</a:t>
          </a:r>
        </a:p>
        <a:p>
          <a:r>
            <a:rPr lang="en-US" sz="2000" b="1" dirty="0" smtClean="0"/>
            <a:t> </a:t>
          </a:r>
          <a:r>
            <a:rPr lang="en-US" sz="2000" dirty="0" smtClean="0"/>
            <a:t>which communicates with the knowledge-base through the inference system</a:t>
          </a:r>
          <a:endParaRPr lang="en-IN" sz="2000" dirty="0"/>
        </a:p>
      </dgm:t>
    </dgm:pt>
    <dgm:pt modelId="{C41B4CC1-E433-49FA-84A1-EF54FD09FB83}" type="parTrans" cxnId="{0EF0A155-878D-4102-B419-4082AA22EDFB}">
      <dgm:prSet/>
      <dgm:spPr/>
      <dgm:t>
        <a:bodyPr/>
        <a:lstStyle/>
        <a:p>
          <a:endParaRPr lang="en-IN"/>
        </a:p>
      </dgm:t>
    </dgm:pt>
    <dgm:pt modelId="{B427EE8A-0E64-4341-8E56-BEBBE6620863}" type="sibTrans" cxnId="{0EF0A155-878D-4102-B419-4082AA22EDFB}">
      <dgm:prSet/>
      <dgm:spPr/>
      <dgm:t>
        <a:bodyPr/>
        <a:lstStyle/>
        <a:p>
          <a:endParaRPr lang="en-IN"/>
        </a:p>
      </dgm:t>
    </dgm:pt>
    <dgm:pt modelId="{74A9030E-5D4D-4116-8C32-09DD1F5AC31B}" type="pres">
      <dgm:prSet presAssocID="{8FB8BCE5-96B8-4145-947A-4093B3779B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0AC2987A-1B61-4668-85FF-6CD70B292AA2}" type="pres">
      <dgm:prSet presAssocID="{EA5F0C35-CFCF-4006-AE71-BA54D23DED73}" presName="hierRoot1" presStyleCnt="0"/>
      <dgm:spPr/>
    </dgm:pt>
    <dgm:pt modelId="{58E131A4-E641-4B36-9EBF-DC5ED28FB994}" type="pres">
      <dgm:prSet presAssocID="{EA5F0C35-CFCF-4006-AE71-BA54D23DED73}" presName="composite" presStyleCnt="0"/>
      <dgm:spPr/>
    </dgm:pt>
    <dgm:pt modelId="{350CAB72-F946-4A5D-9D9B-E4EC5C701074}" type="pres">
      <dgm:prSet presAssocID="{EA5F0C35-CFCF-4006-AE71-BA54D23DED73}" presName="background" presStyleLbl="node0" presStyleIdx="0" presStyleCnt="1"/>
      <dgm:spPr/>
    </dgm:pt>
    <dgm:pt modelId="{48120B12-8294-49CD-8562-4217BC1C40A2}" type="pres">
      <dgm:prSet presAssocID="{EA5F0C35-CFCF-4006-AE71-BA54D23DED73}" presName="text" presStyleLbl="fgAcc0" presStyleIdx="0" presStyleCnt="1" custScaleX="241754" custLinFactNeighborX="-11111" custLinFactNeighborY="-1764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5DC2780-CD3A-4D1C-8308-50ACBF190AE8}" type="pres">
      <dgm:prSet presAssocID="{EA5F0C35-CFCF-4006-AE71-BA54D23DED73}" presName="hierChild2" presStyleCnt="0"/>
      <dgm:spPr/>
    </dgm:pt>
    <dgm:pt modelId="{92D89382-D4A0-473C-80DB-6A4501B61D55}" type="pres">
      <dgm:prSet presAssocID="{C8C6A298-8B63-4990-9650-E802A595E7A0}" presName="Name10" presStyleLbl="parChTrans1D2" presStyleIdx="0" presStyleCnt="3"/>
      <dgm:spPr/>
      <dgm:t>
        <a:bodyPr/>
        <a:lstStyle/>
        <a:p>
          <a:endParaRPr lang="en-IN"/>
        </a:p>
      </dgm:t>
    </dgm:pt>
    <dgm:pt modelId="{DECFF7D0-A1FF-43E8-ADEB-91A652F5B25A}" type="pres">
      <dgm:prSet presAssocID="{732FD81D-3074-4E11-BD7D-117F3B941616}" presName="hierRoot2" presStyleCnt="0"/>
      <dgm:spPr/>
    </dgm:pt>
    <dgm:pt modelId="{00794AC1-6775-4704-A251-3FF082B25A0D}" type="pres">
      <dgm:prSet presAssocID="{732FD81D-3074-4E11-BD7D-117F3B941616}" presName="composite2" presStyleCnt="0"/>
      <dgm:spPr/>
    </dgm:pt>
    <dgm:pt modelId="{7A2AF1CD-765F-400A-B711-F35571214784}" type="pres">
      <dgm:prSet presAssocID="{732FD81D-3074-4E11-BD7D-117F3B941616}" presName="background2" presStyleLbl="node2" presStyleIdx="0" presStyleCnt="3"/>
      <dgm:spPr/>
    </dgm:pt>
    <dgm:pt modelId="{141FEDEC-543E-4E9F-A332-15C28EC57F5D}" type="pres">
      <dgm:prSet presAssocID="{732FD81D-3074-4E11-BD7D-117F3B941616}" presName="text2" presStyleLbl="fgAcc2" presStyleIdx="0" presStyleCnt="3" custScaleX="107610" custScaleY="17005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EA721A1-CBFA-42B9-8551-62E3381E6877}" type="pres">
      <dgm:prSet presAssocID="{732FD81D-3074-4E11-BD7D-117F3B941616}" presName="hierChild3" presStyleCnt="0"/>
      <dgm:spPr/>
    </dgm:pt>
    <dgm:pt modelId="{A5FF6FAC-F8CC-40C1-9CB9-70E03F651C8C}" type="pres">
      <dgm:prSet presAssocID="{8D53F956-7F1E-4F5B-B702-AB79E6A2E487}" presName="Name10" presStyleLbl="parChTrans1D2" presStyleIdx="1" presStyleCnt="3"/>
      <dgm:spPr/>
      <dgm:t>
        <a:bodyPr/>
        <a:lstStyle/>
        <a:p>
          <a:endParaRPr lang="en-IN"/>
        </a:p>
      </dgm:t>
    </dgm:pt>
    <dgm:pt modelId="{731909A2-7B23-4AC5-88CD-03455D3C839C}" type="pres">
      <dgm:prSet presAssocID="{D00D88D0-C52D-46CF-8F9A-7FF2FFCBBC66}" presName="hierRoot2" presStyleCnt="0"/>
      <dgm:spPr/>
    </dgm:pt>
    <dgm:pt modelId="{31BF546E-AC24-472B-8352-39DDAE6D2BA9}" type="pres">
      <dgm:prSet presAssocID="{D00D88D0-C52D-46CF-8F9A-7FF2FFCBBC66}" presName="composite2" presStyleCnt="0"/>
      <dgm:spPr/>
    </dgm:pt>
    <dgm:pt modelId="{E8C61264-5D5B-402A-9834-194A38BB9426}" type="pres">
      <dgm:prSet presAssocID="{D00D88D0-C52D-46CF-8F9A-7FF2FFCBBC66}" presName="background2" presStyleLbl="node2" presStyleIdx="1" presStyleCnt="3"/>
      <dgm:spPr/>
    </dgm:pt>
    <dgm:pt modelId="{7602DAAC-5A89-4071-8CE3-3A7AAA53D2CA}" type="pres">
      <dgm:prSet presAssocID="{D00D88D0-C52D-46CF-8F9A-7FF2FFCBBC66}" presName="text2" presStyleLbl="fgAcc2" presStyleIdx="1" presStyleCnt="3" custScaleX="147522" custScaleY="16127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18C5B5E-3448-476D-BE2E-C228C18D7202}" type="pres">
      <dgm:prSet presAssocID="{D00D88D0-C52D-46CF-8F9A-7FF2FFCBBC66}" presName="hierChild3" presStyleCnt="0"/>
      <dgm:spPr/>
    </dgm:pt>
    <dgm:pt modelId="{75107889-9D10-4536-95FB-AC5371C5F7D4}" type="pres">
      <dgm:prSet presAssocID="{C41B4CC1-E433-49FA-84A1-EF54FD09FB83}" presName="Name10" presStyleLbl="parChTrans1D2" presStyleIdx="2" presStyleCnt="3"/>
      <dgm:spPr/>
      <dgm:t>
        <a:bodyPr/>
        <a:lstStyle/>
        <a:p>
          <a:endParaRPr lang="en-IN"/>
        </a:p>
      </dgm:t>
    </dgm:pt>
    <dgm:pt modelId="{39EC1596-52F3-4F93-A9E8-4E9747FC1F18}" type="pres">
      <dgm:prSet presAssocID="{6FCF99A6-1379-4E3F-B132-37142000F8AD}" presName="hierRoot2" presStyleCnt="0"/>
      <dgm:spPr/>
    </dgm:pt>
    <dgm:pt modelId="{58705D44-9B56-447D-B0DB-36CD43F6AE4D}" type="pres">
      <dgm:prSet presAssocID="{6FCF99A6-1379-4E3F-B132-37142000F8AD}" presName="composite2" presStyleCnt="0"/>
      <dgm:spPr/>
    </dgm:pt>
    <dgm:pt modelId="{6F68B4DA-DE54-4117-95E4-E4BCAD2323C3}" type="pres">
      <dgm:prSet presAssocID="{6FCF99A6-1379-4E3F-B132-37142000F8AD}" presName="background2" presStyleLbl="node2" presStyleIdx="2" presStyleCnt="3"/>
      <dgm:spPr/>
    </dgm:pt>
    <dgm:pt modelId="{439D5832-7C41-41F5-87B1-BEC68730BD89}" type="pres">
      <dgm:prSet presAssocID="{6FCF99A6-1379-4E3F-B132-37142000F8AD}" presName="text2" presStyleLbl="fgAcc2" presStyleIdx="2" presStyleCnt="3" custScaleX="125879" custScaleY="14769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6C03092-E38B-4167-8F3E-4817F2DE5645}" type="pres">
      <dgm:prSet presAssocID="{6FCF99A6-1379-4E3F-B132-37142000F8AD}" presName="hierChild3" presStyleCnt="0"/>
      <dgm:spPr/>
    </dgm:pt>
  </dgm:ptLst>
  <dgm:cxnLst>
    <dgm:cxn modelId="{F7EAAFAD-F253-465D-9B74-87474CD804B8}" type="presOf" srcId="{8FB8BCE5-96B8-4145-947A-4093B3779BBC}" destId="{74A9030E-5D4D-4116-8C32-09DD1F5AC31B}" srcOrd="0" destOrd="0" presId="urn:microsoft.com/office/officeart/2005/8/layout/hierarchy1"/>
    <dgm:cxn modelId="{10AE761E-E193-4EC0-BFEB-1F78CE4C4CD4}" srcId="{EA5F0C35-CFCF-4006-AE71-BA54D23DED73}" destId="{732FD81D-3074-4E11-BD7D-117F3B941616}" srcOrd="0" destOrd="0" parTransId="{C8C6A298-8B63-4990-9650-E802A595E7A0}" sibTransId="{B559C64C-701A-4EF7-AE71-60D1864820DA}"/>
    <dgm:cxn modelId="{0EF0A155-878D-4102-B419-4082AA22EDFB}" srcId="{EA5F0C35-CFCF-4006-AE71-BA54D23DED73}" destId="{6FCF99A6-1379-4E3F-B132-37142000F8AD}" srcOrd="2" destOrd="0" parTransId="{C41B4CC1-E433-49FA-84A1-EF54FD09FB83}" sibTransId="{B427EE8A-0E64-4341-8E56-BEBBE6620863}"/>
    <dgm:cxn modelId="{45697308-0FFB-4B1E-AAFD-53EE31BC20CD}" srcId="{8FB8BCE5-96B8-4145-947A-4093B3779BBC}" destId="{EA5F0C35-CFCF-4006-AE71-BA54D23DED73}" srcOrd="0" destOrd="0" parTransId="{60121221-57C5-45B6-9347-BE6BA373317E}" sibTransId="{42D37CE9-92C2-420A-960E-4CC5A1DFF3D8}"/>
    <dgm:cxn modelId="{B9C2C3DE-2279-441A-8C0F-CECA80AC8485}" type="presOf" srcId="{D00D88D0-C52D-46CF-8F9A-7FF2FFCBBC66}" destId="{7602DAAC-5A89-4071-8CE3-3A7AAA53D2CA}" srcOrd="0" destOrd="0" presId="urn:microsoft.com/office/officeart/2005/8/layout/hierarchy1"/>
    <dgm:cxn modelId="{92D03846-95CA-43BE-BB37-2F88A29AF4A9}" srcId="{EA5F0C35-CFCF-4006-AE71-BA54D23DED73}" destId="{D00D88D0-C52D-46CF-8F9A-7FF2FFCBBC66}" srcOrd="1" destOrd="0" parTransId="{8D53F956-7F1E-4F5B-B702-AB79E6A2E487}" sibTransId="{6EB144DA-B1EE-45EE-B29A-C1BB29905543}"/>
    <dgm:cxn modelId="{5DFC96FC-8FCC-4506-80B7-CD29C5B30224}" type="presOf" srcId="{C41B4CC1-E433-49FA-84A1-EF54FD09FB83}" destId="{75107889-9D10-4536-95FB-AC5371C5F7D4}" srcOrd="0" destOrd="0" presId="urn:microsoft.com/office/officeart/2005/8/layout/hierarchy1"/>
    <dgm:cxn modelId="{B0B0D0F9-F279-4A07-817D-1EA21451C2DB}" type="presOf" srcId="{6FCF99A6-1379-4E3F-B132-37142000F8AD}" destId="{439D5832-7C41-41F5-87B1-BEC68730BD89}" srcOrd="0" destOrd="0" presId="urn:microsoft.com/office/officeart/2005/8/layout/hierarchy1"/>
    <dgm:cxn modelId="{03B1A785-5961-4D7A-AFD5-CA891295FB04}" type="presOf" srcId="{732FD81D-3074-4E11-BD7D-117F3B941616}" destId="{141FEDEC-543E-4E9F-A332-15C28EC57F5D}" srcOrd="0" destOrd="0" presId="urn:microsoft.com/office/officeart/2005/8/layout/hierarchy1"/>
    <dgm:cxn modelId="{00E35470-1257-4708-A9C5-AEA27C988B8B}" type="presOf" srcId="{8D53F956-7F1E-4F5B-B702-AB79E6A2E487}" destId="{A5FF6FAC-F8CC-40C1-9CB9-70E03F651C8C}" srcOrd="0" destOrd="0" presId="urn:microsoft.com/office/officeart/2005/8/layout/hierarchy1"/>
    <dgm:cxn modelId="{8C9B8FDD-1172-4650-841E-830C9B954FC7}" type="presOf" srcId="{EA5F0C35-CFCF-4006-AE71-BA54D23DED73}" destId="{48120B12-8294-49CD-8562-4217BC1C40A2}" srcOrd="0" destOrd="0" presId="urn:microsoft.com/office/officeart/2005/8/layout/hierarchy1"/>
    <dgm:cxn modelId="{C6BD3B0E-2D96-4843-9636-224507E36FD4}" type="presOf" srcId="{C8C6A298-8B63-4990-9650-E802A595E7A0}" destId="{92D89382-D4A0-473C-80DB-6A4501B61D55}" srcOrd="0" destOrd="0" presId="urn:microsoft.com/office/officeart/2005/8/layout/hierarchy1"/>
    <dgm:cxn modelId="{A9AF9C66-DF6D-4981-AABB-4516D4AD999F}" type="presParOf" srcId="{74A9030E-5D4D-4116-8C32-09DD1F5AC31B}" destId="{0AC2987A-1B61-4668-85FF-6CD70B292AA2}" srcOrd="0" destOrd="0" presId="urn:microsoft.com/office/officeart/2005/8/layout/hierarchy1"/>
    <dgm:cxn modelId="{0337F183-C3EB-4B37-ADA3-922ED0835F46}" type="presParOf" srcId="{0AC2987A-1B61-4668-85FF-6CD70B292AA2}" destId="{58E131A4-E641-4B36-9EBF-DC5ED28FB994}" srcOrd="0" destOrd="0" presId="urn:microsoft.com/office/officeart/2005/8/layout/hierarchy1"/>
    <dgm:cxn modelId="{1CE9F700-53A6-4228-B2E6-FF28231AD6E8}" type="presParOf" srcId="{58E131A4-E641-4B36-9EBF-DC5ED28FB994}" destId="{350CAB72-F946-4A5D-9D9B-E4EC5C701074}" srcOrd="0" destOrd="0" presId="urn:microsoft.com/office/officeart/2005/8/layout/hierarchy1"/>
    <dgm:cxn modelId="{E10B1C46-BA48-4804-9838-8BAF16B0E753}" type="presParOf" srcId="{58E131A4-E641-4B36-9EBF-DC5ED28FB994}" destId="{48120B12-8294-49CD-8562-4217BC1C40A2}" srcOrd="1" destOrd="0" presId="urn:microsoft.com/office/officeart/2005/8/layout/hierarchy1"/>
    <dgm:cxn modelId="{30105D92-28A6-4E55-9541-6DD5FC0EE523}" type="presParOf" srcId="{0AC2987A-1B61-4668-85FF-6CD70B292AA2}" destId="{45DC2780-CD3A-4D1C-8308-50ACBF190AE8}" srcOrd="1" destOrd="0" presId="urn:microsoft.com/office/officeart/2005/8/layout/hierarchy1"/>
    <dgm:cxn modelId="{3163F2DE-55B3-46D4-90F4-B75D4323BC22}" type="presParOf" srcId="{45DC2780-CD3A-4D1C-8308-50ACBF190AE8}" destId="{92D89382-D4A0-473C-80DB-6A4501B61D55}" srcOrd="0" destOrd="0" presId="urn:microsoft.com/office/officeart/2005/8/layout/hierarchy1"/>
    <dgm:cxn modelId="{FB6A84E6-A1FB-4003-AD63-FF08E934C35A}" type="presParOf" srcId="{45DC2780-CD3A-4D1C-8308-50ACBF190AE8}" destId="{DECFF7D0-A1FF-43E8-ADEB-91A652F5B25A}" srcOrd="1" destOrd="0" presId="urn:microsoft.com/office/officeart/2005/8/layout/hierarchy1"/>
    <dgm:cxn modelId="{7F313F25-78AC-4581-B36F-B24D92EF0438}" type="presParOf" srcId="{DECFF7D0-A1FF-43E8-ADEB-91A652F5B25A}" destId="{00794AC1-6775-4704-A251-3FF082B25A0D}" srcOrd="0" destOrd="0" presId="urn:microsoft.com/office/officeart/2005/8/layout/hierarchy1"/>
    <dgm:cxn modelId="{1DAFC957-2947-4145-BA75-8712B3FCBA35}" type="presParOf" srcId="{00794AC1-6775-4704-A251-3FF082B25A0D}" destId="{7A2AF1CD-765F-400A-B711-F35571214784}" srcOrd="0" destOrd="0" presId="urn:microsoft.com/office/officeart/2005/8/layout/hierarchy1"/>
    <dgm:cxn modelId="{EAAB85D5-EC13-4916-9ED3-04582CA564EF}" type="presParOf" srcId="{00794AC1-6775-4704-A251-3FF082B25A0D}" destId="{141FEDEC-543E-4E9F-A332-15C28EC57F5D}" srcOrd="1" destOrd="0" presId="urn:microsoft.com/office/officeart/2005/8/layout/hierarchy1"/>
    <dgm:cxn modelId="{78DE83FA-A4F0-4E86-9909-AD2C875DADD1}" type="presParOf" srcId="{DECFF7D0-A1FF-43E8-ADEB-91A652F5B25A}" destId="{AEA721A1-CBFA-42B9-8551-62E3381E6877}" srcOrd="1" destOrd="0" presId="urn:microsoft.com/office/officeart/2005/8/layout/hierarchy1"/>
    <dgm:cxn modelId="{5A442B01-2527-4BD6-BE32-CEAA473362DA}" type="presParOf" srcId="{45DC2780-CD3A-4D1C-8308-50ACBF190AE8}" destId="{A5FF6FAC-F8CC-40C1-9CB9-70E03F651C8C}" srcOrd="2" destOrd="0" presId="urn:microsoft.com/office/officeart/2005/8/layout/hierarchy1"/>
    <dgm:cxn modelId="{843461CE-1364-4EFF-914A-FACB49929A74}" type="presParOf" srcId="{45DC2780-CD3A-4D1C-8308-50ACBF190AE8}" destId="{731909A2-7B23-4AC5-88CD-03455D3C839C}" srcOrd="3" destOrd="0" presId="urn:microsoft.com/office/officeart/2005/8/layout/hierarchy1"/>
    <dgm:cxn modelId="{4BE7AD36-9D40-4329-B4F2-D65393513605}" type="presParOf" srcId="{731909A2-7B23-4AC5-88CD-03455D3C839C}" destId="{31BF546E-AC24-472B-8352-39DDAE6D2BA9}" srcOrd="0" destOrd="0" presId="urn:microsoft.com/office/officeart/2005/8/layout/hierarchy1"/>
    <dgm:cxn modelId="{9423B06E-F965-4E84-871F-815EC8CAD8D8}" type="presParOf" srcId="{31BF546E-AC24-472B-8352-39DDAE6D2BA9}" destId="{E8C61264-5D5B-402A-9834-194A38BB9426}" srcOrd="0" destOrd="0" presId="urn:microsoft.com/office/officeart/2005/8/layout/hierarchy1"/>
    <dgm:cxn modelId="{8EB98AFC-144A-44FD-97D0-A0B2D05E8734}" type="presParOf" srcId="{31BF546E-AC24-472B-8352-39DDAE6D2BA9}" destId="{7602DAAC-5A89-4071-8CE3-3A7AAA53D2CA}" srcOrd="1" destOrd="0" presId="urn:microsoft.com/office/officeart/2005/8/layout/hierarchy1"/>
    <dgm:cxn modelId="{08BE12BC-1C5E-492C-AF9C-B661BBDDEE03}" type="presParOf" srcId="{731909A2-7B23-4AC5-88CD-03455D3C839C}" destId="{E18C5B5E-3448-476D-BE2E-C228C18D7202}" srcOrd="1" destOrd="0" presId="urn:microsoft.com/office/officeart/2005/8/layout/hierarchy1"/>
    <dgm:cxn modelId="{D3D755B6-C8C1-4597-A30B-66D65927B223}" type="presParOf" srcId="{45DC2780-CD3A-4D1C-8308-50ACBF190AE8}" destId="{75107889-9D10-4536-95FB-AC5371C5F7D4}" srcOrd="4" destOrd="0" presId="urn:microsoft.com/office/officeart/2005/8/layout/hierarchy1"/>
    <dgm:cxn modelId="{24F695F2-698E-481B-8DEA-7030CC2327A0}" type="presParOf" srcId="{45DC2780-CD3A-4D1C-8308-50ACBF190AE8}" destId="{39EC1596-52F3-4F93-A9E8-4E9747FC1F18}" srcOrd="5" destOrd="0" presId="urn:microsoft.com/office/officeart/2005/8/layout/hierarchy1"/>
    <dgm:cxn modelId="{BB09EB55-32F3-4250-AFF1-035E1D7837C8}" type="presParOf" srcId="{39EC1596-52F3-4F93-A9E8-4E9747FC1F18}" destId="{58705D44-9B56-447D-B0DB-36CD43F6AE4D}" srcOrd="0" destOrd="0" presId="urn:microsoft.com/office/officeart/2005/8/layout/hierarchy1"/>
    <dgm:cxn modelId="{3E5F834F-5489-4B34-BE9B-66A8A2040EDE}" type="presParOf" srcId="{58705D44-9B56-447D-B0DB-36CD43F6AE4D}" destId="{6F68B4DA-DE54-4117-95E4-E4BCAD2323C3}" srcOrd="0" destOrd="0" presId="urn:microsoft.com/office/officeart/2005/8/layout/hierarchy1"/>
    <dgm:cxn modelId="{202A880E-B760-426F-A1EB-20EF98C10777}" type="presParOf" srcId="{58705D44-9B56-447D-B0DB-36CD43F6AE4D}" destId="{439D5832-7C41-41F5-87B1-BEC68730BD89}" srcOrd="1" destOrd="0" presId="urn:microsoft.com/office/officeart/2005/8/layout/hierarchy1"/>
    <dgm:cxn modelId="{3E4B8A05-34D0-4853-A5F8-4759B780E496}" type="presParOf" srcId="{39EC1596-52F3-4F93-A9E8-4E9747FC1F18}" destId="{A6C03092-E38B-4167-8F3E-4817F2DE5645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374C5A-53B3-44BC-BB90-89415F351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2963FE-D1BD-4DBA-8078-474B7631F31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Capacity  planning</a:t>
          </a:r>
          <a:endParaRPr lang="en-IN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9A30C-8AEA-48C1-9496-4570B9C21B19}" type="parTrans" cxnId="{B64B64EF-4CD5-4767-8C59-9DADD73899CA}">
      <dgm:prSet/>
      <dgm:spPr/>
      <dgm:t>
        <a:bodyPr/>
        <a:lstStyle/>
        <a:p>
          <a:endParaRPr lang="en-IN"/>
        </a:p>
      </dgm:t>
    </dgm:pt>
    <dgm:pt modelId="{D0A8DC14-14B5-46DD-9F7C-CD3806640A22}" type="sibTrans" cxnId="{B64B64EF-4CD5-4767-8C59-9DADD73899CA}">
      <dgm:prSet/>
      <dgm:spPr/>
      <dgm:t>
        <a:bodyPr/>
        <a:lstStyle/>
        <a:p>
          <a:endParaRPr lang="en-IN"/>
        </a:p>
      </dgm:t>
    </dgm:pt>
    <dgm:pt modelId="{8A7558E8-A406-4E52-B46C-427FFDCA6881}">
      <dgm:prSet phldrT="[Text]" custT="1"/>
      <dgm:spPr>
        <a:solidFill>
          <a:srgbClr val="FFFFCC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Facility Location and Design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8EE0C9C-A16B-4898-B5A5-A839496BC5A7}" type="parTrans" cxnId="{ACD7D4F4-ED40-41BD-988A-4DE3677A7651}">
      <dgm:prSet/>
      <dgm:spPr/>
      <dgm:t>
        <a:bodyPr/>
        <a:lstStyle/>
        <a:p>
          <a:endParaRPr lang="en-IN"/>
        </a:p>
      </dgm:t>
    </dgm:pt>
    <dgm:pt modelId="{B79157E6-277E-4FC1-B9FE-F1FE26286763}" type="sibTrans" cxnId="{ACD7D4F4-ED40-41BD-988A-4DE3677A7651}">
      <dgm:prSet/>
      <dgm:spPr/>
      <dgm:t>
        <a:bodyPr/>
        <a:lstStyle/>
        <a:p>
          <a:endParaRPr lang="en-IN"/>
        </a:p>
      </dgm:t>
    </dgm:pt>
    <dgm:pt modelId="{29E3C39A-2836-40B4-987A-06CC858E7783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decision involves both quantitative factors (</a:t>
          </a:r>
          <a:r>
            <a:rPr lang="en-IN" sz="15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eg</a:t>
          </a:r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labour costs, transportation costs) and qualitative factors (community attitudes, legal problems)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0A7B899-6935-47FF-B55F-54172F29F79C}" type="parTrans" cxnId="{8C821CFE-4E7D-4A7E-8A0A-F04682E392E9}">
      <dgm:prSet/>
      <dgm:spPr/>
      <dgm:t>
        <a:bodyPr/>
        <a:lstStyle/>
        <a:p>
          <a:endParaRPr lang="en-IN"/>
        </a:p>
      </dgm:t>
    </dgm:pt>
    <dgm:pt modelId="{33E1A37F-FE52-4328-BC91-CE1EBEED9655}" type="sibTrans" cxnId="{8C821CFE-4E7D-4A7E-8A0A-F04682E392E9}">
      <dgm:prSet/>
      <dgm:spPr/>
      <dgm:t>
        <a:bodyPr/>
        <a:lstStyle/>
        <a:p>
          <a:endParaRPr lang="en-IN"/>
        </a:p>
      </dgm:t>
    </dgm:pt>
    <dgm:pt modelId="{3CDDE153-FC20-4FB7-9F54-4164C02D7A01}">
      <dgm:prSet phldrT="[Text]" custT="1"/>
      <dgm:spPr>
        <a:solidFill>
          <a:srgbClr val="C3B0F2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Facility Layout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76656-5AD1-4761-9759-C51FDCD3563E}" type="parTrans" cxnId="{6B7FB98A-D06D-4989-9FCF-F1294D7BCE51}">
      <dgm:prSet/>
      <dgm:spPr/>
      <dgm:t>
        <a:bodyPr/>
        <a:lstStyle/>
        <a:p>
          <a:endParaRPr lang="en-IN"/>
        </a:p>
      </dgm:t>
    </dgm:pt>
    <dgm:pt modelId="{4D2FCFDC-DC79-4246-B64C-E5F5361530C3}" type="sibTrans" cxnId="{6B7FB98A-D06D-4989-9FCF-F1294D7BCE51}">
      <dgm:prSet/>
      <dgm:spPr/>
      <dgm:t>
        <a:bodyPr/>
        <a:lstStyle/>
        <a:p>
          <a:endParaRPr lang="en-IN"/>
        </a:p>
      </dgm:t>
    </dgm:pt>
    <dgm:pt modelId="{6CCC0531-1003-4576-9EC4-1AFB1C6BDDB9}">
      <dgm:prSet phldrT="[Text]" custT="1"/>
      <dgm:spPr>
        <a:solidFill>
          <a:srgbClr val="FFE181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Project Management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11FC34-CC2E-4831-A458-715B9DFFA097}" type="parTrans" cxnId="{AF08D308-18BD-4BE2-B862-E98F83D65651}">
      <dgm:prSet/>
      <dgm:spPr/>
      <dgm:t>
        <a:bodyPr/>
        <a:lstStyle/>
        <a:p>
          <a:endParaRPr lang="en-IN"/>
        </a:p>
      </dgm:t>
    </dgm:pt>
    <dgm:pt modelId="{6C2C767E-ED2C-43EF-826D-B258EFE029F7}" type="sibTrans" cxnId="{AF08D308-18BD-4BE2-B862-E98F83D65651}">
      <dgm:prSet/>
      <dgm:spPr/>
      <dgm:t>
        <a:bodyPr/>
        <a:lstStyle/>
        <a:p>
          <a:endParaRPr lang="en-IN"/>
        </a:p>
      </dgm:t>
    </dgm:pt>
    <dgm:pt modelId="{3B297C83-448F-49BC-B224-852CD00D796B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deals with the scheduling and control of large projects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D20F734B-7B1A-4059-B9EF-E581C7B0BADC}" type="parTrans" cxnId="{30949691-51A2-4BD1-97C4-4D15EB4768D3}">
      <dgm:prSet/>
      <dgm:spPr/>
      <dgm:t>
        <a:bodyPr/>
        <a:lstStyle/>
        <a:p>
          <a:endParaRPr lang="en-IN"/>
        </a:p>
      </dgm:t>
    </dgm:pt>
    <dgm:pt modelId="{28382EAA-5CDA-476F-976E-0FEA1C417213}" type="sibTrans" cxnId="{30949691-51A2-4BD1-97C4-4D15EB4768D3}">
      <dgm:prSet/>
      <dgm:spPr/>
      <dgm:t>
        <a:bodyPr/>
        <a:lstStyle/>
        <a:p>
          <a:endParaRPr lang="en-IN"/>
        </a:p>
      </dgm:t>
    </dgm:pt>
    <dgm:pt modelId="{E92FDED7-8A4B-4715-9785-7D6394A814D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uses a blackboard as a means of communication between modules, each of which is a specialist in some sub-task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1CF36E-5309-4F7D-A82F-D91CDF5EB4DC}" type="parTrans" cxnId="{90C6AABB-63EF-4991-AA3C-BA48F1B92E22}">
      <dgm:prSet/>
      <dgm:spPr/>
      <dgm:t>
        <a:bodyPr/>
        <a:lstStyle/>
        <a:p>
          <a:endParaRPr lang="en-IN"/>
        </a:p>
      </dgm:t>
    </dgm:pt>
    <dgm:pt modelId="{FD9E7546-FC70-459E-AF64-37A76FD6855E}" type="sibTrans" cxnId="{90C6AABB-63EF-4991-AA3C-BA48F1B92E22}">
      <dgm:prSet/>
      <dgm:spPr/>
      <dgm:t>
        <a:bodyPr/>
        <a:lstStyle/>
        <a:p>
          <a:endParaRPr lang="en-IN"/>
        </a:p>
      </dgm:t>
    </dgm:pt>
    <dgm:pt modelId="{D4DB96E0-DC9F-40EC-B978-54C865A84A6B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IN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facilities design expert system (FADES) </a:t>
          </a:r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 used to combine judgemental rules of human experts with quantitative tools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56CA27D-825C-4337-B6F9-903B42F917B5}" type="parTrans" cxnId="{E24BB8BE-BEB9-458D-B64E-0725BA8D470B}">
      <dgm:prSet/>
      <dgm:spPr/>
      <dgm:t>
        <a:bodyPr/>
        <a:lstStyle/>
        <a:p>
          <a:endParaRPr lang="en-IN"/>
        </a:p>
      </dgm:t>
    </dgm:pt>
    <dgm:pt modelId="{DB9D8EC4-B0CF-4F67-B49C-5C71B022D768}" type="sibTrans" cxnId="{E24BB8BE-BEB9-458D-B64E-0725BA8D470B}">
      <dgm:prSet/>
      <dgm:spPr/>
      <dgm:t>
        <a:bodyPr/>
        <a:lstStyle/>
        <a:p>
          <a:endParaRPr lang="en-IN"/>
        </a:p>
      </dgm:t>
    </dgm:pt>
    <dgm:pt modelId="{44F48E6C-CB1A-4F9A-993B-BC7479B0585C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C695E35-B1F3-4B5C-B325-FB2FF90F3011}" type="parTrans" cxnId="{55756491-20EB-4C76-A327-DDCC8331421A}">
      <dgm:prSet/>
      <dgm:spPr/>
      <dgm:t>
        <a:bodyPr/>
        <a:lstStyle/>
        <a:p>
          <a:endParaRPr lang="en-IN"/>
        </a:p>
      </dgm:t>
    </dgm:pt>
    <dgm:pt modelId="{55233C29-3577-4996-A015-C59B713818DF}" type="sibTrans" cxnId="{55756491-20EB-4C76-A327-DDCC8331421A}">
      <dgm:prSet/>
      <dgm:spPr/>
      <dgm:t>
        <a:bodyPr/>
        <a:lstStyle/>
        <a:p>
          <a:endParaRPr lang="en-IN"/>
        </a:p>
      </dgm:t>
    </dgm:pt>
    <dgm:pt modelId="{C7A4655D-A4D7-43F1-8E7E-75C22B84A5E8}">
      <dgm:prSet custT="1"/>
      <dgm:spPr>
        <a:solidFill>
          <a:srgbClr val="92D050"/>
        </a:solidFill>
      </dgm:spPr>
      <dgm:t>
        <a:bodyPr/>
        <a:lstStyle/>
        <a:p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97CF05E-9BA3-4EEF-8FE1-7253FB1C832C}" type="parTrans" cxnId="{97AC6DB2-DCF9-4435-9C6B-BF760F20030E}">
      <dgm:prSet/>
      <dgm:spPr/>
      <dgm:t>
        <a:bodyPr/>
        <a:lstStyle/>
        <a:p>
          <a:endParaRPr lang="en-IN"/>
        </a:p>
      </dgm:t>
    </dgm:pt>
    <dgm:pt modelId="{5D06A486-F4CF-48F8-9C25-3D25295CF536}" type="sibTrans" cxnId="{97AC6DB2-DCF9-4435-9C6B-BF760F20030E}">
      <dgm:prSet/>
      <dgm:spPr/>
      <dgm:t>
        <a:bodyPr/>
        <a:lstStyle/>
        <a:p>
          <a:endParaRPr lang="en-IN"/>
        </a:p>
      </dgm:t>
    </dgm:pt>
    <dgm:pt modelId="{ACD20A30-6D1C-4B48-AE74-1BD79EFB2A2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15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 capacity-planning ES for the IBM </a:t>
          </a:r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system called a </a:t>
          </a:r>
          <a:r>
            <a:rPr lang="en-IN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performance expert prototype (PEP)</a:t>
          </a:r>
          <a:endParaRPr lang="en-IN" sz="15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455836-F616-4C27-8A0D-49982A52D4C7}" type="sibTrans" cxnId="{8ADC05F5-95BF-4E06-B8DE-1A184F3E9A06}">
      <dgm:prSet/>
      <dgm:spPr/>
      <dgm:t>
        <a:bodyPr/>
        <a:lstStyle/>
        <a:p>
          <a:endParaRPr lang="en-IN"/>
        </a:p>
      </dgm:t>
    </dgm:pt>
    <dgm:pt modelId="{95BFE54E-8D92-4673-8043-367FE231B298}" type="parTrans" cxnId="{8ADC05F5-95BF-4E06-B8DE-1A184F3E9A06}">
      <dgm:prSet/>
      <dgm:spPr/>
      <dgm:t>
        <a:bodyPr/>
        <a:lstStyle/>
        <a:p>
          <a:endParaRPr lang="en-IN"/>
        </a:p>
      </dgm:t>
    </dgm:pt>
    <dgm:pt modelId="{06FA9064-F437-424F-A93B-68A2152E3838}">
      <dgm:prSet custT="1"/>
      <dgm:spPr>
        <a:solidFill>
          <a:srgbClr val="92D050"/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decision area central to the long-term growth of an organization 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7EACED-2CAB-4F5B-B0E3-DF524E3AC23D}" type="sibTrans" cxnId="{0E0BBB17-6E54-4899-8155-4E8312E05A19}">
      <dgm:prSet/>
      <dgm:spPr/>
      <dgm:t>
        <a:bodyPr/>
        <a:lstStyle/>
        <a:p>
          <a:endParaRPr lang="en-IN"/>
        </a:p>
      </dgm:t>
    </dgm:pt>
    <dgm:pt modelId="{AD252CEF-FA78-4A14-8A04-585664677396}" type="parTrans" cxnId="{0E0BBB17-6E54-4899-8155-4E8312E05A19}">
      <dgm:prSet/>
      <dgm:spPr/>
      <dgm:t>
        <a:bodyPr/>
        <a:lstStyle/>
        <a:p>
          <a:endParaRPr lang="en-IN"/>
        </a:p>
      </dgm:t>
    </dgm:pt>
    <dgm:pt modelId="{DB7A0366-D0DC-4E69-83FD-ADC5E2AFD7AC}">
      <dgm:prSet phldrT="[Text]" custT="1"/>
      <dgm:spPr>
        <a:solidFill>
          <a:srgbClr val="92D050"/>
        </a:solidFill>
      </dgm:spPr>
      <dgm:t>
        <a:bodyPr/>
        <a:lstStyle/>
        <a:p>
          <a:endParaRPr lang="en-IN" sz="15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5CCC6B3-88F4-4B02-8D67-50DD7B2039EC}" type="parTrans" cxnId="{2BC4836A-3FDC-4C84-AC78-59EC094C0F65}">
      <dgm:prSet/>
      <dgm:spPr/>
      <dgm:t>
        <a:bodyPr/>
        <a:lstStyle/>
        <a:p>
          <a:endParaRPr lang="en-IN"/>
        </a:p>
      </dgm:t>
    </dgm:pt>
    <dgm:pt modelId="{64392D7C-B820-44F6-9B85-645870F8875A}" type="sibTrans" cxnId="{2BC4836A-3FDC-4C84-AC78-59EC094C0F65}">
      <dgm:prSet/>
      <dgm:spPr/>
      <dgm:t>
        <a:bodyPr/>
        <a:lstStyle/>
        <a:p>
          <a:endParaRPr lang="en-IN"/>
        </a:p>
      </dgm:t>
    </dgm:pt>
    <dgm:pt modelId="{8F57772D-EF15-4DF6-BAE1-9C7F2898C9C8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r>
            <a:rPr lang="en-IN" sz="1500" dirty="0" smtClean="0">
              <a:latin typeface="Calibri" pitchFamily="34" charset="0"/>
            </a:rPr>
            <a:t>used a group technology-based approach for finding the initial part machine groupings and laying out the machining areas in these groups to minimize material-handling costs</a:t>
          </a:r>
          <a:endParaRPr lang="en-IN" sz="1500" dirty="0">
            <a:latin typeface="Calibri" pitchFamily="34" charset="0"/>
          </a:endParaRPr>
        </a:p>
      </dgm:t>
    </dgm:pt>
    <dgm:pt modelId="{F1CDD279-7BD9-4650-BE28-1056CA7D28D1}" type="parTrans" cxnId="{00DF6A1C-E8A2-4805-B2D6-B39BC120809D}">
      <dgm:prSet/>
      <dgm:spPr/>
      <dgm:t>
        <a:bodyPr/>
        <a:lstStyle/>
        <a:p>
          <a:endParaRPr lang="en-IN"/>
        </a:p>
      </dgm:t>
    </dgm:pt>
    <dgm:pt modelId="{515017AF-4B2C-4305-8DF1-B2B29DC1C04F}" type="sibTrans" cxnId="{00DF6A1C-E8A2-4805-B2D6-B39BC120809D}">
      <dgm:prSet/>
      <dgm:spPr/>
      <dgm:t>
        <a:bodyPr/>
        <a:lstStyle/>
        <a:p>
          <a:endParaRPr lang="en-IN"/>
        </a:p>
      </dgm:t>
    </dgm:pt>
    <dgm:pt modelId="{6F6D74CA-E3B1-44BA-831A-B4330B89BD9B}">
      <dgm:prSet custT="1"/>
      <dgm:spPr/>
      <dgm:t>
        <a:bodyPr/>
        <a:lstStyle/>
        <a:p>
          <a:r>
            <a:rPr lang="en-IN" sz="1500" b="1" dirty="0" smtClean="0"/>
            <a:t>WORKPLACE DESIGNER </a:t>
          </a:r>
          <a:r>
            <a:rPr lang="en-IN" sz="1500" dirty="0" smtClean="0">
              <a:latin typeface="Calibri" pitchFamily="34" charset="0"/>
            </a:rPr>
            <a:t>evaluates layouts and recommends design changes to improve labour productivity</a:t>
          </a:r>
        </a:p>
      </dgm:t>
    </dgm:pt>
    <dgm:pt modelId="{F49C7459-A535-4718-BF5A-6D7F620C6832}" type="parTrans" cxnId="{CBCE7129-BF0D-4A7B-A277-3376C1C5AC67}">
      <dgm:prSet/>
      <dgm:spPr/>
      <dgm:t>
        <a:bodyPr/>
        <a:lstStyle/>
        <a:p>
          <a:endParaRPr lang="en-IN"/>
        </a:p>
      </dgm:t>
    </dgm:pt>
    <dgm:pt modelId="{F588003B-B01A-44A5-AEE9-E02ACDC417B4}" type="sibTrans" cxnId="{CBCE7129-BF0D-4A7B-A277-3376C1C5AC67}">
      <dgm:prSet/>
      <dgm:spPr/>
      <dgm:t>
        <a:bodyPr/>
        <a:lstStyle/>
        <a:p>
          <a:endParaRPr lang="en-IN"/>
        </a:p>
      </dgm:t>
    </dgm:pt>
    <dgm:pt modelId="{8A6C986E-3FD8-4C3C-9512-BED57A9E3465}">
      <dgm:prSet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application of an ES using project management was developed by Levitt and Kunz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8A54A6F-DF63-4851-B4A5-CE9C815C4CB0}" type="parTrans" cxnId="{5E59EBFC-9229-461C-849F-D39B84B411D6}">
      <dgm:prSet/>
      <dgm:spPr/>
      <dgm:t>
        <a:bodyPr/>
        <a:lstStyle/>
        <a:p>
          <a:endParaRPr lang="en-IN"/>
        </a:p>
      </dgm:t>
    </dgm:pt>
    <dgm:pt modelId="{E70720A2-85AA-4662-9C1B-ED01BCD4FC34}" type="sibTrans" cxnId="{5E59EBFC-9229-461C-849F-D39B84B411D6}">
      <dgm:prSet/>
      <dgm:spPr/>
      <dgm:t>
        <a:bodyPr/>
        <a:lstStyle/>
        <a:p>
          <a:endParaRPr lang="en-IN"/>
        </a:p>
      </dgm:t>
    </dgm:pt>
    <dgm:pt modelId="{594290B2-F09D-424B-90F6-8A5824B2713B}">
      <dgm:prSet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model was applied to offshore oil platform </a:t>
          </a:r>
          <a:r>
            <a:rPr lang="en-IN" sz="1500" dirty="0" smtClean="0">
              <a:latin typeface="Arial" pitchFamily="34" charset="0"/>
              <a:cs typeface="Arial" pitchFamily="34" charset="0"/>
            </a:rPr>
            <a:t>construction</a:t>
          </a:r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F9A52F24-3A25-4305-A790-65CDE2172087}" type="parTrans" cxnId="{595A7DE7-7A34-4ED1-8E3F-48D867A07EE5}">
      <dgm:prSet/>
      <dgm:spPr/>
      <dgm:t>
        <a:bodyPr/>
        <a:lstStyle/>
        <a:p>
          <a:endParaRPr lang="en-IN"/>
        </a:p>
      </dgm:t>
    </dgm:pt>
    <dgm:pt modelId="{55A4AFE4-F398-4E07-A63A-836542D2C77D}" type="sibTrans" cxnId="{595A7DE7-7A34-4ED1-8E3F-48D867A07EE5}">
      <dgm:prSet/>
      <dgm:spPr/>
      <dgm:t>
        <a:bodyPr/>
        <a:lstStyle/>
        <a:p>
          <a:endParaRPr lang="en-IN"/>
        </a:p>
      </dgm:t>
    </dgm:pt>
    <dgm:pt modelId="{02682306-1DCF-4899-98AB-09FC17F246F0}">
      <dgm:prSet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they used a prototype which applied AI techniques to modify activity lists and schedules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5D34E5B6-59AB-49C8-810F-AA3E00748447}" type="parTrans" cxnId="{A52FB699-133F-42B3-BC2B-B8E90A9D677D}">
      <dgm:prSet/>
      <dgm:spPr/>
      <dgm:t>
        <a:bodyPr/>
        <a:lstStyle/>
        <a:p>
          <a:endParaRPr lang="en-IN"/>
        </a:p>
      </dgm:t>
    </dgm:pt>
    <dgm:pt modelId="{D3A547BB-4C3D-426D-B8F2-62C258983F6D}" type="sibTrans" cxnId="{A52FB699-133F-42B3-BC2B-B8E90A9D677D}">
      <dgm:prSet/>
      <dgm:spPr/>
      <dgm:t>
        <a:bodyPr/>
        <a:lstStyle/>
        <a:p>
          <a:endParaRPr lang="en-IN"/>
        </a:p>
      </dgm:t>
    </dgm:pt>
    <dgm:pt modelId="{ADC063B1-C204-49D1-BCF7-7A0BE1004F6B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500" dirty="0"/>
        </a:p>
      </dgm:t>
    </dgm:pt>
    <dgm:pt modelId="{D42207A3-6EB1-47F9-88FE-CD1F41EFFEFD}" type="parTrans" cxnId="{2453F196-1D70-4BBE-BA63-8BB5C1940E65}">
      <dgm:prSet/>
      <dgm:spPr/>
      <dgm:t>
        <a:bodyPr/>
        <a:lstStyle/>
        <a:p>
          <a:endParaRPr lang="en-IN"/>
        </a:p>
      </dgm:t>
    </dgm:pt>
    <dgm:pt modelId="{F5F822AA-E2A0-42FE-BD5B-DB165288C5F7}" type="sibTrans" cxnId="{2453F196-1D70-4BBE-BA63-8BB5C1940E65}">
      <dgm:prSet/>
      <dgm:spPr/>
      <dgm:t>
        <a:bodyPr/>
        <a:lstStyle/>
        <a:p>
          <a:endParaRPr lang="en-IN"/>
        </a:p>
      </dgm:t>
    </dgm:pt>
    <dgm:pt modelId="{6B87BECC-3F26-40F9-8117-44A9B96B89E7}">
      <dgm:prSet phldrT="[Text]" custT="1"/>
      <dgm:spPr>
        <a:solidFill>
          <a:srgbClr val="FFE181"/>
        </a:solidFill>
      </dgm:spPr>
      <dgm:t>
        <a:bodyPr/>
        <a:lstStyle/>
        <a:p>
          <a:endParaRPr lang="en-IN" sz="1000" dirty="0">
            <a:latin typeface="Arial" pitchFamily="34" charset="0"/>
            <a:cs typeface="Arial" pitchFamily="34" charset="0"/>
          </a:endParaRPr>
        </a:p>
      </dgm:t>
    </dgm:pt>
    <dgm:pt modelId="{4EDE55D1-6B82-4D84-BD90-A4C8CF5468B4}" type="parTrans" cxnId="{63DD1A3C-8CFC-432E-813D-252A37E9277C}">
      <dgm:prSet/>
      <dgm:spPr/>
      <dgm:t>
        <a:bodyPr/>
        <a:lstStyle/>
        <a:p>
          <a:endParaRPr lang="en-IN"/>
        </a:p>
      </dgm:t>
    </dgm:pt>
    <dgm:pt modelId="{21757F0D-1ECD-4F3A-B754-D4D59DDB94BA}" type="sibTrans" cxnId="{63DD1A3C-8CFC-432E-813D-252A37E9277C}">
      <dgm:prSet/>
      <dgm:spPr/>
      <dgm:t>
        <a:bodyPr/>
        <a:lstStyle/>
        <a:p>
          <a:endParaRPr lang="en-IN"/>
        </a:p>
      </dgm:t>
    </dgm:pt>
    <dgm:pt modelId="{20229EBA-0C5A-405C-9A1B-F648B502A5CC}">
      <dgm:prSet custT="1"/>
      <dgm:spPr/>
      <dgm:t>
        <a:bodyPr/>
        <a:lstStyle/>
        <a:p>
          <a:endParaRPr lang="en-IN" sz="1000" dirty="0">
            <a:latin typeface="Arial" pitchFamily="34" charset="0"/>
            <a:cs typeface="Arial" pitchFamily="34" charset="0"/>
          </a:endParaRPr>
        </a:p>
      </dgm:t>
    </dgm:pt>
    <dgm:pt modelId="{5316A72C-AD34-4905-ABEC-4170E432F9D9}" type="parTrans" cxnId="{B28C566C-AB50-4C3A-932E-7FB19099EBF7}">
      <dgm:prSet/>
      <dgm:spPr/>
      <dgm:t>
        <a:bodyPr/>
        <a:lstStyle/>
        <a:p>
          <a:endParaRPr lang="en-IN"/>
        </a:p>
      </dgm:t>
    </dgm:pt>
    <dgm:pt modelId="{CC95ABC3-16DE-4B28-82E3-225493AFEA39}" type="sibTrans" cxnId="{B28C566C-AB50-4C3A-932E-7FB19099EBF7}">
      <dgm:prSet/>
      <dgm:spPr/>
      <dgm:t>
        <a:bodyPr/>
        <a:lstStyle/>
        <a:p>
          <a:endParaRPr lang="en-IN"/>
        </a:p>
      </dgm:t>
    </dgm:pt>
    <dgm:pt modelId="{C8F30CB6-51B2-4837-905E-7872DC97CDD3}">
      <dgm:prSet custT="1"/>
      <dgm:spPr/>
      <dgm:t>
        <a:bodyPr/>
        <a:lstStyle/>
        <a:p>
          <a:endParaRPr lang="en-IN" sz="1000" dirty="0">
            <a:latin typeface="Arial" pitchFamily="34" charset="0"/>
            <a:cs typeface="Arial" pitchFamily="34" charset="0"/>
          </a:endParaRPr>
        </a:p>
      </dgm:t>
    </dgm:pt>
    <dgm:pt modelId="{89FA7D0B-19A0-4110-B29C-42B095AF4377}" type="parTrans" cxnId="{9356E42B-4684-4C22-A18D-48F5B870CD22}">
      <dgm:prSet/>
      <dgm:spPr/>
      <dgm:t>
        <a:bodyPr/>
        <a:lstStyle/>
        <a:p>
          <a:endParaRPr lang="en-IN"/>
        </a:p>
      </dgm:t>
    </dgm:pt>
    <dgm:pt modelId="{5C79D7CC-44E2-4FA0-9B0F-CB1A15A99D0C}" type="sibTrans" cxnId="{9356E42B-4684-4C22-A18D-48F5B870CD22}">
      <dgm:prSet/>
      <dgm:spPr/>
      <dgm:t>
        <a:bodyPr/>
        <a:lstStyle/>
        <a:p>
          <a:endParaRPr lang="en-IN"/>
        </a:p>
      </dgm:t>
    </dgm:pt>
    <dgm:pt modelId="{9B8063E2-91CD-4595-9B78-D874D4C48F24}" type="pres">
      <dgm:prSet presAssocID="{09374C5A-53B3-44BC-BB90-89415F351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AAE353D-A5C3-4818-B976-1B909E9FAE4C}" type="pres">
      <dgm:prSet presAssocID="{962963FE-D1BD-4DBA-8078-474B7631F31A}" presName="composite" presStyleCnt="0"/>
      <dgm:spPr/>
    </dgm:pt>
    <dgm:pt modelId="{368919DB-DFCD-488A-8030-A24299171C59}" type="pres">
      <dgm:prSet presAssocID="{962963FE-D1BD-4DBA-8078-474B7631F31A}" presName="parTx" presStyleLbl="alignNode1" presStyleIdx="0" presStyleCnt="4" custScaleY="116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909CDE-9AA7-4D21-B578-DB56DAC2C48F}" type="pres">
      <dgm:prSet presAssocID="{962963FE-D1BD-4DBA-8078-474B7631F31A}" presName="desTx" presStyleLbl="alignAccFollowNode1" presStyleIdx="0" presStyleCnt="4" custScaleY="98557" custLinFactNeighborX="-166" custLinFactNeighborY="5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BF0A18-992B-42C9-BEB5-1C8A1A558843}" type="pres">
      <dgm:prSet presAssocID="{D0A8DC14-14B5-46DD-9F7C-CD3806640A22}" presName="space" presStyleCnt="0"/>
      <dgm:spPr/>
    </dgm:pt>
    <dgm:pt modelId="{EAE216ED-CF2D-40A8-BF83-568FC49DD7AC}" type="pres">
      <dgm:prSet presAssocID="{8A7558E8-A406-4E52-B46C-427FFDCA6881}" presName="composite" presStyleCnt="0"/>
      <dgm:spPr/>
    </dgm:pt>
    <dgm:pt modelId="{41232BC3-BB9F-4450-865F-456E742556D0}" type="pres">
      <dgm:prSet presAssocID="{8A7558E8-A406-4E52-B46C-427FFDCA688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B11ACF-D89D-491D-A950-93A8E6CDA4AE}" type="pres">
      <dgm:prSet presAssocID="{8A7558E8-A406-4E52-B46C-427FFDCA6881}" presName="desTx" presStyleLbl="alignAccFollowNode1" presStyleIdx="1" presStyleCnt="4" custLinFactNeighborX="1063" custLinFactNeighborY="10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C48A68-D81E-419E-B6A9-F2580C30910E}" type="pres">
      <dgm:prSet presAssocID="{B79157E6-277E-4FC1-B9FE-F1FE26286763}" presName="space" presStyleCnt="0"/>
      <dgm:spPr/>
    </dgm:pt>
    <dgm:pt modelId="{E81CC6B0-DB0F-4EEF-A2E2-6E7E5418C9E2}" type="pres">
      <dgm:prSet presAssocID="{3CDDE153-FC20-4FB7-9F54-4164C02D7A01}" presName="composite" presStyleCnt="0"/>
      <dgm:spPr/>
    </dgm:pt>
    <dgm:pt modelId="{6E20B859-B496-451F-97A2-A18B24523208}" type="pres">
      <dgm:prSet presAssocID="{3CDDE153-FC20-4FB7-9F54-4164C02D7A0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678D3F-6193-4B65-8A96-302B2BE1D2B6}" type="pres">
      <dgm:prSet presAssocID="{3CDDE153-FC20-4FB7-9F54-4164C02D7A0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A10315-E70A-4A4B-9205-A200D3D2E5D5}" type="pres">
      <dgm:prSet presAssocID="{4D2FCFDC-DC79-4246-B64C-E5F5361530C3}" presName="space" presStyleCnt="0"/>
      <dgm:spPr/>
    </dgm:pt>
    <dgm:pt modelId="{276A30AA-0897-497E-BC80-B4988893DABB}" type="pres">
      <dgm:prSet presAssocID="{6CCC0531-1003-4576-9EC4-1AFB1C6BDDB9}" presName="composite" presStyleCnt="0"/>
      <dgm:spPr/>
    </dgm:pt>
    <dgm:pt modelId="{15D2328A-E240-4B75-9F2B-6F64DD9540E5}" type="pres">
      <dgm:prSet presAssocID="{6CCC0531-1003-4576-9EC4-1AFB1C6BDDB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6654B-010C-4A30-ACB3-2ECE55E62887}" type="pres">
      <dgm:prSet presAssocID="{6CCC0531-1003-4576-9EC4-1AFB1C6BDDB9}" presName="desTx" presStyleLbl="alignAccFollowNode1" presStyleIdx="3" presStyleCnt="4" custLinFactNeighborX="-195" custLinFactNeighborY="27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5756491-20EB-4C76-A327-DDCC8331421A}" srcId="{8A7558E8-A406-4E52-B46C-427FFDCA6881}" destId="{44F48E6C-CB1A-4F9A-993B-BC7479B0585C}" srcOrd="1" destOrd="0" parTransId="{EC695E35-B1F3-4B5C-B325-FB2FF90F3011}" sibTransId="{55233C29-3577-4996-A015-C59B713818DF}"/>
    <dgm:cxn modelId="{CBCE7129-BF0D-4A7B-A277-3376C1C5AC67}" srcId="{3CDDE153-FC20-4FB7-9F54-4164C02D7A01}" destId="{6F6D74CA-E3B1-44BA-831A-B4330B89BD9B}" srcOrd="2" destOrd="0" parTransId="{F49C7459-A535-4718-BF5A-6D7F620C6832}" sibTransId="{F588003B-B01A-44A5-AEE9-E02ACDC417B4}"/>
    <dgm:cxn modelId="{7162CE2E-07E5-4753-B7D9-6B3F59E70FB1}" type="presOf" srcId="{ACD20A30-6D1C-4B48-AE74-1BD79EFB2A2D}" destId="{C3909CDE-9AA7-4D21-B578-DB56DAC2C48F}" srcOrd="0" destOrd="2" presId="urn:microsoft.com/office/officeart/2005/8/layout/hList1"/>
    <dgm:cxn modelId="{5E59EBFC-9229-461C-849F-D39B84B411D6}" srcId="{6CCC0531-1003-4576-9EC4-1AFB1C6BDDB9}" destId="{8A6C986E-3FD8-4C3C-9512-BED57A9E3465}" srcOrd="2" destOrd="0" parTransId="{28A54A6F-DF63-4851-B4A5-CE9C815C4CB0}" sibTransId="{E70720A2-85AA-4662-9C1B-ED01BCD4FC34}"/>
    <dgm:cxn modelId="{66657E08-007F-4C24-B6AA-B5D59450EB03}" type="presOf" srcId="{962963FE-D1BD-4DBA-8078-474B7631F31A}" destId="{368919DB-DFCD-488A-8030-A24299171C59}" srcOrd="0" destOrd="0" presId="urn:microsoft.com/office/officeart/2005/8/layout/hList1"/>
    <dgm:cxn modelId="{DB5F2387-04F8-41F0-A53D-8B0BD45C2AF9}" type="presOf" srcId="{02682306-1DCF-4899-98AB-09FC17F246F0}" destId="{7196654B-010C-4A30-ACB3-2ECE55E62887}" srcOrd="0" destOrd="4" presId="urn:microsoft.com/office/officeart/2005/8/layout/hList1"/>
    <dgm:cxn modelId="{E24BB8BE-BEB9-458D-B64E-0725BA8D470B}" srcId="{8A7558E8-A406-4E52-B46C-427FFDCA6881}" destId="{D4DB96E0-DC9F-40EC-B978-54C865A84A6B}" srcOrd="2" destOrd="0" parTransId="{156CA27D-825C-4337-B6F9-903B42F917B5}" sibTransId="{DB9D8EC4-B0CF-4F67-B49C-5C71B022D768}"/>
    <dgm:cxn modelId="{B81AC5AE-0B56-447E-AC7A-C5CAE01CB29A}" type="presOf" srcId="{ADC063B1-C204-49D1-BCF7-7A0BE1004F6B}" destId="{F9678D3F-6193-4B65-8A96-302B2BE1D2B6}" srcOrd="0" destOrd="1" presId="urn:microsoft.com/office/officeart/2005/8/layout/hList1"/>
    <dgm:cxn modelId="{1792EEEC-8A8C-4129-8D66-FFC96D90F4A6}" type="presOf" srcId="{8A6C986E-3FD8-4C3C-9512-BED57A9E3465}" destId="{7196654B-010C-4A30-ACB3-2ECE55E62887}" srcOrd="0" destOrd="2" presId="urn:microsoft.com/office/officeart/2005/8/layout/hList1"/>
    <dgm:cxn modelId="{30949691-51A2-4BD1-97C4-4D15EB4768D3}" srcId="{6CCC0531-1003-4576-9EC4-1AFB1C6BDDB9}" destId="{3B297C83-448F-49BC-B224-852CD00D796B}" srcOrd="0" destOrd="0" parTransId="{D20F734B-7B1A-4059-B9EF-E581C7B0BADC}" sibTransId="{28382EAA-5CDA-476F-976E-0FEA1C417213}"/>
    <dgm:cxn modelId="{8C821CFE-4E7D-4A7E-8A0A-F04682E392E9}" srcId="{8A7558E8-A406-4E52-B46C-427FFDCA6881}" destId="{29E3C39A-2836-40B4-987A-06CC858E7783}" srcOrd="0" destOrd="0" parTransId="{B0A7B899-6935-47FF-B55F-54172F29F79C}" sibTransId="{33E1A37F-FE52-4328-BC91-CE1EBEED9655}"/>
    <dgm:cxn modelId="{29DB66D4-6501-4D98-9B73-219D4D34EE19}" type="presOf" srcId="{D4DB96E0-DC9F-40EC-B978-54C865A84A6B}" destId="{50B11ACF-D89D-491D-A950-93A8E6CDA4AE}" srcOrd="0" destOrd="2" presId="urn:microsoft.com/office/officeart/2005/8/layout/hList1"/>
    <dgm:cxn modelId="{8ADC05F5-95BF-4E06-B8DE-1A184F3E9A06}" srcId="{962963FE-D1BD-4DBA-8078-474B7631F31A}" destId="{ACD20A30-6D1C-4B48-AE74-1BD79EFB2A2D}" srcOrd="2" destOrd="0" parTransId="{95BFE54E-8D92-4673-8043-367FE231B298}" sibTransId="{54455836-F616-4C27-8A0D-49982A52D4C7}"/>
    <dgm:cxn modelId="{595A7DE7-7A34-4ED1-8E3F-48D867A07EE5}" srcId="{6CCC0531-1003-4576-9EC4-1AFB1C6BDDB9}" destId="{594290B2-F09D-424B-90F6-8A5824B2713B}" srcOrd="6" destOrd="0" parTransId="{F9A52F24-3A25-4305-A790-65CDE2172087}" sibTransId="{55A4AFE4-F398-4E07-A63A-836542D2C77D}"/>
    <dgm:cxn modelId="{CC089ECB-E2B9-47A6-AA37-32FD2E8AED01}" type="presOf" srcId="{6CCC0531-1003-4576-9EC4-1AFB1C6BDDB9}" destId="{15D2328A-E240-4B75-9F2B-6F64DD9540E5}" srcOrd="0" destOrd="0" presId="urn:microsoft.com/office/officeart/2005/8/layout/hList1"/>
    <dgm:cxn modelId="{00DF6A1C-E8A2-4805-B2D6-B39BC120809D}" srcId="{3CDDE153-FC20-4FB7-9F54-4164C02D7A01}" destId="{8F57772D-EF15-4DF6-BAE1-9C7F2898C9C8}" srcOrd="0" destOrd="0" parTransId="{F1CDD279-7BD9-4650-BE28-1056CA7D28D1}" sibTransId="{515017AF-4B2C-4305-8DF1-B2B29DC1C04F}"/>
    <dgm:cxn modelId="{9356E42B-4684-4C22-A18D-48F5B870CD22}" srcId="{6CCC0531-1003-4576-9EC4-1AFB1C6BDDB9}" destId="{C8F30CB6-51B2-4837-905E-7872DC97CDD3}" srcOrd="5" destOrd="0" parTransId="{89FA7D0B-19A0-4110-B29C-42B095AF4377}" sibTransId="{5C79D7CC-44E2-4FA0-9B0F-CB1A15A99D0C}"/>
    <dgm:cxn modelId="{DF9B0C7B-513D-49ED-B10A-350D6C56C8D7}" type="presOf" srcId="{44F48E6C-CB1A-4F9A-993B-BC7479B0585C}" destId="{50B11ACF-D89D-491D-A950-93A8E6CDA4AE}" srcOrd="0" destOrd="1" presId="urn:microsoft.com/office/officeart/2005/8/layout/hList1"/>
    <dgm:cxn modelId="{0C2CEA20-7620-4A08-ADF2-E241E01CE7B7}" type="presOf" srcId="{E92FDED7-8A4B-4715-9785-7D6394A814DF}" destId="{C3909CDE-9AA7-4D21-B578-DB56DAC2C48F}" srcOrd="0" destOrd="4" presId="urn:microsoft.com/office/officeart/2005/8/layout/hList1"/>
    <dgm:cxn modelId="{2453F196-1D70-4BBE-BA63-8BB5C1940E65}" srcId="{3CDDE153-FC20-4FB7-9F54-4164C02D7A01}" destId="{ADC063B1-C204-49D1-BCF7-7A0BE1004F6B}" srcOrd="1" destOrd="0" parTransId="{D42207A3-6EB1-47F9-88FE-CD1F41EFFEFD}" sibTransId="{F5F822AA-E2A0-42FE-BD5B-DB165288C5F7}"/>
    <dgm:cxn modelId="{7863976B-8A7E-4DB0-B8D9-45F5D611F634}" type="presOf" srcId="{8F57772D-EF15-4DF6-BAE1-9C7F2898C9C8}" destId="{F9678D3F-6193-4B65-8A96-302B2BE1D2B6}" srcOrd="0" destOrd="0" presId="urn:microsoft.com/office/officeart/2005/8/layout/hList1"/>
    <dgm:cxn modelId="{B64B64EF-4CD5-4767-8C59-9DADD73899CA}" srcId="{09374C5A-53B3-44BC-BB90-89415F35156D}" destId="{962963FE-D1BD-4DBA-8078-474B7631F31A}" srcOrd="0" destOrd="0" parTransId="{D8C9A30C-8AEA-48C1-9496-4570B9C21B19}" sibTransId="{D0A8DC14-14B5-46DD-9F7C-CD3806640A22}"/>
    <dgm:cxn modelId="{76151BE5-CB2A-4836-8FEA-0B5EA05E126D}" type="presOf" srcId="{6F6D74CA-E3B1-44BA-831A-B4330B89BD9B}" destId="{F9678D3F-6193-4B65-8A96-302B2BE1D2B6}" srcOrd="0" destOrd="2" presId="urn:microsoft.com/office/officeart/2005/8/layout/hList1"/>
    <dgm:cxn modelId="{25F6023B-604C-4D6F-8A18-675FB59A14C7}" type="presOf" srcId="{29E3C39A-2836-40B4-987A-06CC858E7783}" destId="{50B11ACF-D89D-491D-A950-93A8E6CDA4AE}" srcOrd="0" destOrd="0" presId="urn:microsoft.com/office/officeart/2005/8/layout/hList1"/>
    <dgm:cxn modelId="{0AC0467C-5DDC-4625-989A-B2BB30F4F835}" type="presOf" srcId="{3CDDE153-FC20-4FB7-9F54-4164C02D7A01}" destId="{6E20B859-B496-451F-97A2-A18B24523208}" srcOrd="0" destOrd="0" presId="urn:microsoft.com/office/officeart/2005/8/layout/hList1"/>
    <dgm:cxn modelId="{704F2B33-EFA9-440C-B2CA-ADB0E1C5EEA3}" type="presOf" srcId="{6B87BECC-3F26-40F9-8117-44A9B96B89E7}" destId="{7196654B-010C-4A30-ACB3-2ECE55E62887}" srcOrd="0" destOrd="1" presId="urn:microsoft.com/office/officeart/2005/8/layout/hList1"/>
    <dgm:cxn modelId="{77B5CE39-05D3-487F-9C6A-4E29831F0E16}" type="presOf" srcId="{8A7558E8-A406-4E52-B46C-427FFDCA6881}" destId="{41232BC3-BB9F-4450-865F-456E742556D0}" srcOrd="0" destOrd="0" presId="urn:microsoft.com/office/officeart/2005/8/layout/hList1"/>
    <dgm:cxn modelId="{2BC4836A-3FDC-4C84-AC78-59EC094C0F65}" srcId="{962963FE-D1BD-4DBA-8078-474B7631F31A}" destId="{DB7A0366-D0DC-4E69-83FD-ADC5E2AFD7AC}" srcOrd="3" destOrd="0" parTransId="{55CCC6B3-88F4-4B02-8D67-50DD7B2039EC}" sibTransId="{64392D7C-B820-44F6-9B85-645870F8875A}"/>
    <dgm:cxn modelId="{6B7FB98A-D06D-4989-9FCF-F1294D7BCE51}" srcId="{09374C5A-53B3-44BC-BB90-89415F35156D}" destId="{3CDDE153-FC20-4FB7-9F54-4164C02D7A01}" srcOrd="2" destOrd="0" parTransId="{DDC76656-5AD1-4761-9759-C51FDCD3563E}" sibTransId="{4D2FCFDC-DC79-4246-B64C-E5F5361530C3}"/>
    <dgm:cxn modelId="{C96C6185-3432-4A76-B96D-2C1B042862A8}" type="presOf" srcId="{C8F30CB6-51B2-4837-905E-7872DC97CDD3}" destId="{7196654B-010C-4A30-ACB3-2ECE55E62887}" srcOrd="0" destOrd="5" presId="urn:microsoft.com/office/officeart/2005/8/layout/hList1"/>
    <dgm:cxn modelId="{90C6AABB-63EF-4991-AA3C-BA48F1B92E22}" srcId="{962963FE-D1BD-4DBA-8078-474B7631F31A}" destId="{E92FDED7-8A4B-4715-9785-7D6394A814DF}" srcOrd="4" destOrd="0" parTransId="{6F1CF36E-5309-4F7D-A82F-D91CDF5EB4DC}" sibTransId="{FD9E7546-FC70-459E-AF64-37A76FD6855E}"/>
    <dgm:cxn modelId="{97AC6DB2-DCF9-4435-9C6B-BF760F20030E}" srcId="{962963FE-D1BD-4DBA-8078-474B7631F31A}" destId="{C7A4655D-A4D7-43F1-8E7E-75C22B84A5E8}" srcOrd="1" destOrd="0" parTransId="{A97CF05E-9BA3-4EEF-8FE1-7253FB1C832C}" sibTransId="{5D06A486-F4CF-48F8-9C25-3D25295CF536}"/>
    <dgm:cxn modelId="{ACD7D4F4-ED40-41BD-988A-4DE3677A7651}" srcId="{09374C5A-53B3-44BC-BB90-89415F35156D}" destId="{8A7558E8-A406-4E52-B46C-427FFDCA6881}" srcOrd="1" destOrd="0" parTransId="{C8EE0C9C-A16B-4898-B5A5-A839496BC5A7}" sibTransId="{B79157E6-277E-4FC1-B9FE-F1FE26286763}"/>
    <dgm:cxn modelId="{0E0BBB17-6E54-4899-8155-4E8312E05A19}" srcId="{962963FE-D1BD-4DBA-8078-474B7631F31A}" destId="{06FA9064-F437-424F-A93B-68A2152E3838}" srcOrd="0" destOrd="0" parTransId="{AD252CEF-FA78-4A14-8A04-585664677396}" sibTransId="{137EACED-2CAB-4F5B-B0E3-DF524E3AC23D}"/>
    <dgm:cxn modelId="{AF08D308-18BD-4BE2-B862-E98F83D65651}" srcId="{09374C5A-53B3-44BC-BB90-89415F35156D}" destId="{6CCC0531-1003-4576-9EC4-1AFB1C6BDDB9}" srcOrd="3" destOrd="0" parTransId="{2D11FC34-CC2E-4831-A458-715B9DFFA097}" sibTransId="{6C2C767E-ED2C-43EF-826D-B258EFE029F7}"/>
    <dgm:cxn modelId="{B28C566C-AB50-4C3A-932E-7FB19099EBF7}" srcId="{6CCC0531-1003-4576-9EC4-1AFB1C6BDDB9}" destId="{20229EBA-0C5A-405C-9A1B-F648B502A5CC}" srcOrd="3" destOrd="0" parTransId="{5316A72C-AD34-4905-ABEC-4170E432F9D9}" sibTransId="{CC95ABC3-16DE-4B28-82E3-225493AFEA39}"/>
    <dgm:cxn modelId="{4A8FCDA8-2DCC-4A07-93F9-826F2763FF0D}" type="presOf" srcId="{20229EBA-0C5A-405C-9A1B-F648B502A5CC}" destId="{7196654B-010C-4A30-ACB3-2ECE55E62887}" srcOrd="0" destOrd="3" presId="urn:microsoft.com/office/officeart/2005/8/layout/hList1"/>
    <dgm:cxn modelId="{E1CEB213-4F0C-4ACE-AA64-154A4E130504}" type="presOf" srcId="{DB7A0366-D0DC-4E69-83FD-ADC5E2AFD7AC}" destId="{C3909CDE-9AA7-4D21-B578-DB56DAC2C48F}" srcOrd="0" destOrd="3" presId="urn:microsoft.com/office/officeart/2005/8/layout/hList1"/>
    <dgm:cxn modelId="{9DD0FFB4-6444-4D08-8090-BAD39EAF4951}" type="presOf" srcId="{594290B2-F09D-424B-90F6-8A5824B2713B}" destId="{7196654B-010C-4A30-ACB3-2ECE55E62887}" srcOrd="0" destOrd="6" presId="urn:microsoft.com/office/officeart/2005/8/layout/hList1"/>
    <dgm:cxn modelId="{5D93AA52-391D-4C03-B8C7-69C8DAA3AF32}" type="presOf" srcId="{3B297C83-448F-49BC-B224-852CD00D796B}" destId="{7196654B-010C-4A30-ACB3-2ECE55E62887}" srcOrd="0" destOrd="0" presId="urn:microsoft.com/office/officeart/2005/8/layout/hList1"/>
    <dgm:cxn modelId="{A52FB699-133F-42B3-BC2B-B8E90A9D677D}" srcId="{6CCC0531-1003-4576-9EC4-1AFB1C6BDDB9}" destId="{02682306-1DCF-4899-98AB-09FC17F246F0}" srcOrd="4" destOrd="0" parTransId="{5D34E5B6-59AB-49C8-810F-AA3E00748447}" sibTransId="{D3A547BB-4C3D-426D-B8F2-62C258983F6D}"/>
    <dgm:cxn modelId="{F834F455-BC19-4060-B951-D669D997E873}" type="presOf" srcId="{06FA9064-F437-424F-A93B-68A2152E3838}" destId="{C3909CDE-9AA7-4D21-B578-DB56DAC2C48F}" srcOrd="0" destOrd="0" presId="urn:microsoft.com/office/officeart/2005/8/layout/hList1"/>
    <dgm:cxn modelId="{A3FA1542-0EFE-4159-AF25-5F775A9B187A}" type="presOf" srcId="{C7A4655D-A4D7-43F1-8E7E-75C22B84A5E8}" destId="{C3909CDE-9AA7-4D21-B578-DB56DAC2C48F}" srcOrd="0" destOrd="1" presId="urn:microsoft.com/office/officeart/2005/8/layout/hList1"/>
    <dgm:cxn modelId="{63DD1A3C-8CFC-432E-813D-252A37E9277C}" srcId="{6CCC0531-1003-4576-9EC4-1AFB1C6BDDB9}" destId="{6B87BECC-3F26-40F9-8117-44A9B96B89E7}" srcOrd="1" destOrd="0" parTransId="{4EDE55D1-6B82-4D84-BD90-A4C8CF5468B4}" sibTransId="{21757F0D-1ECD-4F3A-B754-D4D59DDB94BA}"/>
    <dgm:cxn modelId="{68B1B784-419D-44F9-94D6-A7778A804D60}" type="presOf" srcId="{09374C5A-53B3-44BC-BB90-89415F35156D}" destId="{9B8063E2-91CD-4595-9B78-D874D4C48F24}" srcOrd="0" destOrd="0" presId="urn:microsoft.com/office/officeart/2005/8/layout/hList1"/>
    <dgm:cxn modelId="{DFFACD7F-4CC4-4D19-A046-D0F84C8F7F6D}" type="presParOf" srcId="{9B8063E2-91CD-4595-9B78-D874D4C48F24}" destId="{FAAE353D-A5C3-4818-B976-1B909E9FAE4C}" srcOrd="0" destOrd="0" presId="urn:microsoft.com/office/officeart/2005/8/layout/hList1"/>
    <dgm:cxn modelId="{FCC58CE6-58E8-4CF7-8951-6900D154734D}" type="presParOf" srcId="{FAAE353D-A5C3-4818-B976-1B909E9FAE4C}" destId="{368919DB-DFCD-488A-8030-A24299171C59}" srcOrd="0" destOrd="0" presId="urn:microsoft.com/office/officeart/2005/8/layout/hList1"/>
    <dgm:cxn modelId="{E9C34DC1-7060-4B9E-94F9-6F8753166F61}" type="presParOf" srcId="{FAAE353D-A5C3-4818-B976-1B909E9FAE4C}" destId="{C3909CDE-9AA7-4D21-B578-DB56DAC2C48F}" srcOrd="1" destOrd="0" presId="urn:microsoft.com/office/officeart/2005/8/layout/hList1"/>
    <dgm:cxn modelId="{BC560FBB-39EC-45C1-8018-575FCC42A329}" type="presParOf" srcId="{9B8063E2-91CD-4595-9B78-D874D4C48F24}" destId="{CCBF0A18-992B-42C9-BEB5-1C8A1A558843}" srcOrd="1" destOrd="0" presId="urn:microsoft.com/office/officeart/2005/8/layout/hList1"/>
    <dgm:cxn modelId="{6AD01EBC-C8BF-4DF3-AC34-40D1CB32CE18}" type="presParOf" srcId="{9B8063E2-91CD-4595-9B78-D874D4C48F24}" destId="{EAE216ED-CF2D-40A8-BF83-568FC49DD7AC}" srcOrd="2" destOrd="0" presId="urn:microsoft.com/office/officeart/2005/8/layout/hList1"/>
    <dgm:cxn modelId="{26A83475-AA0A-48C4-AE1C-F36F5F4ACADC}" type="presParOf" srcId="{EAE216ED-CF2D-40A8-BF83-568FC49DD7AC}" destId="{41232BC3-BB9F-4450-865F-456E742556D0}" srcOrd="0" destOrd="0" presId="urn:microsoft.com/office/officeart/2005/8/layout/hList1"/>
    <dgm:cxn modelId="{2FDC9415-A461-4FE6-8465-ACD5099B136B}" type="presParOf" srcId="{EAE216ED-CF2D-40A8-BF83-568FC49DD7AC}" destId="{50B11ACF-D89D-491D-A950-93A8E6CDA4AE}" srcOrd="1" destOrd="0" presId="urn:microsoft.com/office/officeart/2005/8/layout/hList1"/>
    <dgm:cxn modelId="{0E13EA33-906E-48A8-B908-12908AFC9450}" type="presParOf" srcId="{9B8063E2-91CD-4595-9B78-D874D4C48F24}" destId="{FEC48A68-D81E-419E-B6A9-F2580C30910E}" srcOrd="3" destOrd="0" presId="urn:microsoft.com/office/officeart/2005/8/layout/hList1"/>
    <dgm:cxn modelId="{1CF263AA-97A1-4D6B-AA57-2DA7F7992E87}" type="presParOf" srcId="{9B8063E2-91CD-4595-9B78-D874D4C48F24}" destId="{E81CC6B0-DB0F-4EEF-A2E2-6E7E5418C9E2}" srcOrd="4" destOrd="0" presId="urn:microsoft.com/office/officeart/2005/8/layout/hList1"/>
    <dgm:cxn modelId="{086A95FA-7D1D-4F56-B837-1ACF631CFD14}" type="presParOf" srcId="{E81CC6B0-DB0F-4EEF-A2E2-6E7E5418C9E2}" destId="{6E20B859-B496-451F-97A2-A18B24523208}" srcOrd="0" destOrd="0" presId="urn:microsoft.com/office/officeart/2005/8/layout/hList1"/>
    <dgm:cxn modelId="{B5D9EDFF-725A-461D-BF5F-9D6AAADA4612}" type="presParOf" srcId="{E81CC6B0-DB0F-4EEF-A2E2-6E7E5418C9E2}" destId="{F9678D3F-6193-4B65-8A96-302B2BE1D2B6}" srcOrd="1" destOrd="0" presId="urn:microsoft.com/office/officeart/2005/8/layout/hList1"/>
    <dgm:cxn modelId="{2D85ED39-C586-4C54-8F8A-1907E2E3E261}" type="presParOf" srcId="{9B8063E2-91CD-4595-9B78-D874D4C48F24}" destId="{F0A10315-E70A-4A4B-9205-A200D3D2E5D5}" srcOrd="5" destOrd="0" presId="urn:microsoft.com/office/officeart/2005/8/layout/hList1"/>
    <dgm:cxn modelId="{365FCDA6-45CA-46BB-8203-F48083F32EC2}" type="presParOf" srcId="{9B8063E2-91CD-4595-9B78-D874D4C48F24}" destId="{276A30AA-0897-497E-BC80-B4988893DABB}" srcOrd="6" destOrd="0" presId="urn:microsoft.com/office/officeart/2005/8/layout/hList1"/>
    <dgm:cxn modelId="{77C0F3A4-785C-4BE0-94A3-566877B6A756}" type="presParOf" srcId="{276A30AA-0897-497E-BC80-B4988893DABB}" destId="{15D2328A-E240-4B75-9F2B-6F64DD9540E5}" srcOrd="0" destOrd="0" presId="urn:microsoft.com/office/officeart/2005/8/layout/hList1"/>
    <dgm:cxn modelId="{B2C02ABB-9158-4EA6-8BCF-09F429523448}" type="presParOf" srcId="{276A30AA-0897-497E-BC80-B4988893DABB}" destId="{7196654B-010C-4A30-ACB3-2ECE55E62887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374C5A-53B3-44BC-BB90-89415F351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2963FE-D1BD-4DBA-8078-474B7631F31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Aggregate  planning</a:t>
          </a:r>
          <a:endParaRPr lang="en-IN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9A30C-8AEA-48C1-9496-4570B9C21B19}" type="parTrans" cxnId="{B64B64EF-4CD5-4767-8C59-9DADD73899CA}">
      <dgm:prSet/>
      <dgm:spPr/>
      <dgm:t>
        <a:bodyPr/>
        <a:lstStyle/>
        <a:p>
          <a:endParaRPr lang="en-IN"/>
        </a:p>
      </dgm:t>
    </dgm:pt>
    <dgm:pt modelId="{D0A8DC14-14B5-46DD-9F7C-CD3806640A22}" type="sibTrans" cxnId="{B64B64EF-4CD5-4767-8C59-9DADD73899CA}">
      <dgm:prSet/>
      <dgm:spPr/>
      <dgm:t>
        <a:bodyPr/>
        <a:lstStyle/>
        <a:p>
          <a:endParaRPr lang="en-IN"/>
        </a:p>
      </dgm:t>
    </dgm:pt>
    <dgm:pt modelId="{8A7558E8-A406-4E52-B46C-427FFDCA6881}">
      <dgm:prSet phldrT="[Text]" custT="1"/>
      <dgm:spPr>
        <a:solidFill>
          <a:srgbClr val="FFFFCC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 choice / design</a:t>
          </a:r>
          <a:endParaRPr lang="en-IN" sz="1800" dirty="0">
            <a:solidFill>
              <a:schemeClr val="tx1"/>
            </a:solidFill>
            <a:latin typeface="+mn-lt"/>
          </a:endParaRPr>
        </a:p>
      </dgm:t>
    </dgm:pt>
    <dgm:pt modelId="{C8EE0C9C-A16B-4898-B5A5-A839496BC5A7}" type="parTrans" cxnId="{ACD7D4F4-ED40-41BD-988A-4DE3677A7651}">
      <dgm:prSet/>
      <dgm:spPr/>
      <dgm:t>
        <a:bodyPr/>
        <a:lstStyle/>
        <a:p>
          <a:endParaRPr lang="en-IN"/>
        </a:p>
      </dgm:t>
    </dgm:pt>
    <dgm:pt modelId="{B79157E6-277E-4FC1-B9FE-F1FE26286763}" type="sibTrans" cxnId="{ACD7D4F4-ED40-41BD-988A-4DE3677A7651}">
      <dgm:prSet/>
      <dgm:spPr/>
      <dgm:t>
        <a:bodyPr/>
        <a:lstStyle/>
        <a:p>
          <a:endParaRPr lang="en-IN"/>
        </a:p>
      </dgm:t>
    </dgm:pt>
    <dgm:pt modelId="{29E3C39A-2836-40B4-987A-06CC858E7783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selection of inputs, operations, work flows and methods used to produce goods and services</a:t>
          </a:r>
        </a:p>
      </dgm:t>
    </dgm:pt>
    <dgm:pt modelId="{B0A7B899-6935-47FF-B55F-54172F29F79C}" type="parTrans" cxnId="{8C821CFE-4E7D-4A7E-8A0A-F04682E392E9}">
      <dgm:prSet/>
      <dgm:spPr/>
      <dgm:t>
        <a:bodyPr/>
        <a:lstStyle/>
        <a:p>
          <a:endParaRPr lang="en-IN"/>
        </a:p>
      </dgm:t>
    </dgm:pt>
    <dgm:pt modelId="{33E1A37F-FE52-4328-BC91-CE1EBEED9655}" type="sibTrans" cxnId="{8C821CFE-4E7D-4A7E-8A0A-F04682E392E9}">
      <dgm:prSet/>
      <dgm:spPr/>
      <dgm:t>
        <a:bodyPr/>
        <a:lstStyle/>
        <a:p>
          <a:endParaRPr lang="en-IN"/>
        </a:p>
      </dgm:t>
    </dgm:pt>
    <dgm:pt modelId="{3CDDE153-FC20-4FB7-9F54-4164C02D7A01}">
      <dgm:prSet phldrT="[Text]" custT="1"/>
      <dgm:spPr>
        <a:solidFill>
          <a:srgbClr val="C3B0F2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 design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76656-5AD1-4761-9759-C51FDCD3563E}" type="parTrans" cxnId="{6B7FB98A-D06D-4989-9FCF-F1294D7BCE51}">
      <dgm:prSet/>
      <dgm:spPr/>
      <dgm:t>
        <a:bodyPr/>
        <a:lstStyle/>
        <a:p>
          <a:endParaRPr lang="en-IN"/>
        </a:p>
      </dgm:t>
    </dgm:pt>
    <dgm:pt modelId="{4D2FCFDC-DC79-4246-B64C-E5F5361530C3}" type="sibTrans" cxnId="{6B7FB98A-D06D-4989-9FCF-F1294D7BCE51}">
      <dgm:prSet/>
      <dgm:spPr/>
      <dgm:t>
        <a:bodyPr/>
        <a:lstStyle/>
        <a:p>
          <a:endParaRPr lang="en-IN"/>
        </a:p>
      </dgm:t>
    </dgm:pt>
    <dgm:pt modelId="{6CCC0531-1003-4576-9EC4-1AFB1C6BDDB9}">
      <dgm:prSet phldrT="[Text]" custT="1"/>
      <dgm:spPr>
        <a:solidFill>
          <a:srgbClr val="FFE181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Scheduling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11FC34-CC2E-4831-A458-715B9DFFA097}" type="parTrans" cxnId="{AF08D308-18BD-4BE2-B862-E98F83D65651}">
      <dgm:prSet/>
      <dgm:spPr/>
      <dgm:t>
        <a:bodyPr/>
        <a:lstStyle/>
        <a:p>
          <a:endParaRPr lang="en-IN"/>
        </a:p>
      </dgm:t>
    </dgm:pt>
    <dgm:pt modelId="{6C2C767E-ED2C-43EF-826D-B258EFE029F7}" type="sibTrans" cxnId="{AF08D308-18BD-4BE2-B862-E98F83D65651}">
      <dgm:prSet/>
      <dgm:spPr/>
      <dgm:t>
        <a:bodyPr/>
        <a:lstStyle/>
        <a:p>
          <a:endParaRPr lang="en-IN"/>
        </a:p>
      </dgm:t>
    </dgm:pt>
    <dgm:pt modelId="{3B297C83-448F-49BC-B224-852CD00D796B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Intelligent scheduling and information systems (ISIS) was the first application of ES to job-shop scheduling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0F734B-7B1A-4059-B9EF-E581C7B0BADC}" type="parTrans" cxnId="{30949691-51A2-4BD1-97C4-4D15EB4768D3}">
      <dgm:prSet/>
      <dgm:spPr/>
      <dgm:t>
        <a:bodyPr/>
        <a:lstStyle/>
        <a:p>
          <a:endParaRPr lang="en-IN"/>
        </a:p>
      </dgm:t>
    </dgm:pt>
    <dgm:pt modelId="{28382EAA-5CDA-476F-976E-0FEA1C417213}" type="sibTrans" cxnId="{30949691-51A2-4BD1-97C4-4D15EB4768D3}">
      <dgm:prSet/>
      <dgm:spPr/>
      <dgm:t>
        <a:bodyPr/>
        <a:lstStyle/>
        <a:p>
          <a:endParaRPr lang="en-IN"/>
        </a:p>
      </dgm:t>
    </dgm:pt>
    <dgm:pt modelId="{06FA9064-F437-424F-A93B-68A2152E3838}">
      <dgm:prSet custT="1"/>
      <dgm:spPr>
        <a:solidFill>
          <a:srgbClr val="92D050"/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done on a monthly basis over a 6-18- month horizon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7EACED-2CAB-4F5B-B0E3-DF524E3AC23D}" type="sibTrans" cxnId="{0E0BBB17-6E54-4899-8155-4E8312E05A19}">
      <dgm:prSet/>
      <dgm:spPr/>
      <dgm:t>
        <a:bodyPr/>
        <a:lstStyle/>
        <a:p>
          <a:endParaRPr lang="en-IN"/>
        </a:p>
      </dgm:t>
    </dgm:pt>
    <dgm:pt modelId="{AD252CEF-FA78-4A14-8A04-585664677396}" type="parTrans" cxnId="{0E0BBB17-6E54-4899-8155-4E8312E05A19}">
      <dgm:prSet/>
      <dgm:spPr/>
      <dgm:t>
        <a:bodyPr/>
        <a:lstStyle/>
        <a:p>
          <a:endParaRPr lang="en-IN"/>
        </a:p>
      </dgm:t>
    </dgm:pt>
    <dgm:pt modelId="{8F57772D-EF15-4DF6-BAE1-9C7F2898C9C8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r>
            <a:rPr lang="en-IN" sz="1500" b="1" i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eXpert</a:t>
          </a:r>
          <a:r>
            <a:rPr lang="en-IN" sz="15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 </a:t>
          </a:r>
          <a:r>
            <a:rPr lang="en-IN" sz="1500" b="1" i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CONfigurer</a:t>
          </a:r>
          <a:r>
            <a:rPr lang="en-IN" sz="15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(XCON) </a:t>
          </a:r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used in the product design specifications of all major Digital Equipment Corporation (DEC) systems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CDD279-7BD9-4650-BE28-1056CA7D28D1}" type="parTrans" cxnId="{00DF6A1C-E8A2-4805-B2D6-B39BC120809D}">
      <dgm:prSet/>
      <dgm:spPr/>
      <dgm:t>
        <a:bodyPr/>
        <a:lstStyle/>
        <a:p>
          <a:endParaRPr lang="en-IN"/>
        </a:p>
      </dgm:t>
    </dgm:pt>
    <dgm:pt modelId="{515017AF-4B2C-4305-8DF1-B2B29DC1C04F}" type="sibTrans" cxnId="{00DF6A1C-E8A2-4805-B2D6-B39BC120809D}">
      <dgm:prSet/>
      <dgm:spPr/>
      <dgm:t>
        <a:bodyPr/>
        <a:lstStyle/>
        <a:p>
          <a:endParaRPr lang="en-IN"/>
        </a:p>
      </dgm:t>
    </dgm:pt>
    <dgm:pt modelId="{ADC063B1-C204-49D1-BCF7-7A0BE1004F6B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400" dirty="0"/>
        </a:p>
      </dgm:t>
    </dgm:pt>
    <dgm:pt modelId="{D42207A3-6EB1-47F9-88FE-CD1F41EFFEFD}" type="parTrans" cxnId="{2453F196-1D70-4BBE-BA63-8BB5C1940E65}">
      <dgm:prSet/>
      <dgm:spPr/>
      <dgm:t>
        <a:bodyPr/>
        <a:lstStyle/>
        <a:p>
          <a:endParaRPr lang="en-IN"/>
        </a:p>
      </dgm:t>
    </dgm:pt>
    <dgm:pt modelId="{F5F822AA-E2A0-42FE-BD5B-DB165288C5F7}" type="sibTrans" cxnId="{2453F196-1D70-4BBE-BA63-8BB5C1940E65}">
      <dgm:prSet/>
      <dgm:spPr/>
      <dgm:t>
        <a:bodyPr/>
        <a:lstStyle/>
        <a:p>
          <a:endParaRPr lang="en-IN"/>
        </a:p>
      </dgm:t>
    </dgm:pt>
    <dgm:pt modelId="{D4974024-5CF7-46B7-A2A8-834EEC78CFBA}">
      <dgm:prSet custT="1"/>
      <dgm:spPr>
        <a:solidFill>
          <a:srgbClr val="92D050"/>
        </a:solidFill>
      </dgm:spPr>
      <dgm:t>
        <a:bodyPr/>
        <a:lstStyle/>
        <a:p>
          <a:r>
            <a:rPr lang="en-IN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N. PATRIARCH </a:t>
          </a:r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 a multilevel planning, scheduling and control system that was developed for manufacturing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7ECE27-60E3-41CB-9002-F795F29EEB37}" type="parTrans" cxnId="{9DF24DE6-AF56-4F32-8EE7-8886879376E3}">
      <dgm:prSet/>
      <dgm:spPr/>
      <dgm:t>
        <a:bodyPr/>
        <a:lstStyle/>
        <a:p>
          <a:endParaRPr lang="en-IN"/>
        </a:p>
      </dgm:t>
    </dgm:pt>
    <dgm:pt modelId="{BB06901B-1707-44BD-9665-627768B3AE0D}" type="sibTrans" cxnId="{9DF24DE6-AF56-4F32-8EE7-8886879376E3}">
      <dgm:prSet/>
      <dgm:spPr/>
      <dgm:t>
        <a:bodyPr/>
        <a:lstStyle/>
        <a:p>
          <a:endParaRPr lang="en-IN"/>
        </a:p>
      </dgm:t>
    </dgm:pt>
    <dgm:pt modelId="{0F8E3820-C10C-41AD-B6DD-97A2FE1D06CA}">
      <dgm:prSet custT="1"/>
      <dgm:spPr>
        <a:solidFill>
          <a:srgbClr val="92D050"/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uses AI knowledge modelling, multi-level networking and advanced economic costing to plan on strategic forecasting and planning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94542E4-8FA8-4A5D-87E1-640CEA970994}" type="parTrans" cxnId="{96059A31-692F-4B4D-85BE-A7A51AACB608}">
      <dgm:prSet/>
      <dgm:spPr/>
      <dgm:t>
        <a:bodyPr/>
        <a:lstStyle/>
        <a:p>
          <a:endParaRPr lang="en-IN"/>
        </a:p>
      </dgm:t>
    </dgm:pt>
    <dgm:pt modelId="{2BD8CE99-EB73-4997-9F3D-68F29CF1C232}" type="sibTrans" cxnId="{96059A31-692F-4B4D-85BE-A7A51AACB608}">
      <dgm:prSet/>
      <dgm:spPr/>
      <dgm:t>
        <a:bodyPr/>
        <a:lstStyle/>
        <a:p>
          <a:endParaRPr lang="en-IN"/>
        </a:p>
      </dgm:t>
    </dgm:pt>
    <dgm:pt modelId="{99439643-7848-4D2D-8A08-E924E2755FF0}">
      <dgm:prSet custT="1"/>
      <dgm:spPr>
        <a:solidFill>
          <a:srgbClr val="92D050"/>
        </a:solidFill>
      </dgm:spPr>
      <dgm:t>
        <a:bodyPr/>
        <a:lstStyle/>
        <a:p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E2113AA-D291-4DD1-B2BD-C202D60BF657}" type="parTrans" cxnId="{E0612AB6-2B43-4799-97DD-5A2D777AC1C7}">
      <dgm:prSet/>
      <dgm:spPr/>
      <dgm:t>
        <a:bodyPr/>
        <a:lstStyle/>
        <a:p>
          <a:endParaRPr lang="en-IN"/>
        </a:p>
      </dgm:t>
    </dgm:pt>
    <dgm:pt modelId="{4E10D698-CF3A-406D-BF8D-06D3ECD70D72}" type="sibTrans" cxnId="{E0612AB6-2B43-4799-97DD-5A2D777AC1C7}">
      <dgm:prSet/>
      <dgm:spPr/>
      <dgm:t>
        <a:bodyPr/>
        <a:lstStyle/>
        <a:p>
          <a:endParaRPr lang="en-IN"/>
        </a:p>
      </dgm:t>
    </dgm:pt>
    <dgm:pt modelId="{DF8828B7-425A-4DF3-91BD-261DA2B5C160}">
      <dgm:prSet custT="1"/>
      <dgm:spPr>
        <a:solidFill>
          <a:srgbClr val="92D050"/>
        </a:solidFill>
      </dgm:spPr>
      <dgm:t>
        <a:bodyPr/>
        <a:lstStyle/>
        <a:p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84F5EB-A50A-4296-B253-DD90638A9E2F}" type="parTrans" cxnId="{C181A176-05E2-41A0-BBFC-E2182011B86B}">
      <dgm:prSet/>
      <dgm:spPr/>
      <dgm:t>
        <a:bodyPr/>
        <a:lstStyle/>
        <a:p>
          <a:endParaRPr lang="en-IN"/>
        </a:p>
      </dgm:t>
    </dgm:pt>
    <dgm:pt modelId="{1DD5B8A7-50CE-4D1F-9DE7-4362FB3FA1D4}" type="sibTrans" cxnId="{C181A176-05E2-41A0-BBFC-E2182011B86B}">
      <dgm:prSet/>
      <dgm:spPr/>
      <dgm:t>
        <a:bodyPr/>
        <a:lstStyle/>
        <a:p>
          <a:endParaRPr lang="en-IN"/>
        </a:p>
      </dgm:t>
    </dgm:pt>
    <dgm:pt modelId="{8AE2C1B2-00E1-4A40-B3A7-729805AC20FB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input selection consist of desired contribution of human skills, raw materials and equipment</a:t>
          </a:r>
        </a:p>
      </dgm:t>
    </dgm:pt>
    <dgm:pt modelId="{C626D82D-4036-4809-9ED9-C7D94148D8D0}" type="parTrans" cxnId="{1F69AA87-F084-425C-9ABD-D38E695F1EEC}">
      <dgm:prSet/>
      <dgm:spPr/>
      <dgm:t>
        <a:bodyPr/>
        <a:lstStyle/>
        <a:p>
          <a:endParaRPr lang="en-IN"/>
        </a:p>
      </dgm:t>
    </dgm:pt>
    <dgm:pt modelId="{F3F6B053-BDD9-4D7D-BC0A-5113F4D19D41}" type="sibTrans" cxnId="{1F69AA87-F084-425C-9ABD-D38E695F1EEC}">
      <dgm:prSet/>
      <dgm:spPr/>
      <dgm:t>
        <a:bodyPr/>
        <a:lstStyle/>
        <a:p>
          <a:endParaRPr lang="en-IN"/>
        </a:p>
      </dgm:t>
    </dgm:pt>
    <dgm:pt modelId="{0F5A9EDE-9FF3-49EA-8897-9669D257FD29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first knowledge-based system to deal with process design was </a:t>
          </a:r>
          <a:r>
            <a:rPr lang="en-IN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GARI</a:t>
          </a:r>
        </a:p>
      </dgm:t>
    </dgm:pt>
    <dgm:pt modelId="{5B7DECF3-4D3B-4C32-BD38-F17ABB9C94BC}" type="parTrans" cxnId="{18871899-E9E3-4684-902A-8F7FCEF09AD6}">
      <dgm:prSet/>
      <dgm:spPr/>
      <dgm:t>
        <a:bodyPr/>
        <a:lstStyle/>
        <a:p>
          <a:endParaRPr lang="en-IN"/>
        </a:p>
      </dgm:t>
    </dgm:pt>
    <dgm:pt modelId="{B13F3154-12DB-4F8A-8154-45212E20D530}" type="sibTrans" cxnId="{18871899-E9E3-4684-902A-8F7FCEF09AD6}">
      <dgm:prSet/>
      <dgm:spPr/>
      <dgm:t>
        <a:bodyPr/>
        <a:lstStyle/>
        <a:p>
          <a:endParaRPr lang="en-IN"/>
        </a:p>
      </dgm:t>
    </dgm:pt>
    <dgm:pt modelId="{8220CBB2-904B-422B-AF96-BDB3B196BDB2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14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C82A310-507F-4ACE-BE9A-F89F8315D4AD}" type="parTrans" cxnId="{24C2FC07-9522-4A23-A8E2-1DC68D5FE758}">
      <dgm:prSet/>
      <dgm:spPr/>
      <dgm:t>
        <a:bodyPr/>
        <a:lstStyle/>
        <a:p>
          <a:endParaRPr lang="en-IN"/>
        </a:p>
      </dgm:t>
    </dgm:pt>
    <dgm:pt modelId="{B42D549D-9068-4CF8-B468-722F4F0247CB}" type="sibTrans" cxnId="{24C2FC07-9522-4A23-A8E2-1DC68D5FE758}">
      <dgm:prSet/>
      <dgm:spPr/>
      <dgm:t>
        <a:bodyPr/>
        <a:lstStyle/>
        <a:p>
          <a:endParaRPr lang="en-IN"/>
        </a:p>
      </dgm:t>
    </dgm:pt>
    <dgm:pt modelId="{A02AF19E-2D43-4AB9-BC1D-0CCD23503D58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14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6826E4-4188-4E68-8A5C-D7A80253FDBF}" type="parTrans" cxnId="{EEEE0D12-8C6D-412D-A12C-1FF448F9FFAC}">
      <dgm:prSet/>
      <dgm:spPr/>
      <dgm:t>
        <a:bodyPr/>
        <a:lstStyle/>
        <a:p>
          <a:endParaRPr lang="en-IN"/>
        </a:p>
      </dgm:t>
    </dgm:pt>
    <dgm:pt modelId="{918FC62A-E3AA-4C13-9F11-5CCBC006195A}" type="sibTrans" cxnId="{EEEE0D12-8C6D-412D-A12C-1FF448F9FFAC}">
      <dgm:prSet/>
      <dgm:spPr/>
      <dgm:t>
        <a:bodyPr/>
        <a:lstStyle/>
        <a:p>
          <a:endParaRPr lang="en-IN"/>
        </a:p>
      </dgm:t>
    </dgm:pt>
    <dgm:pt modelId="{85BFA3EB-FCF5-45BD-9CE6-B89ADF4F7518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IN" sz="1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Technostructure</a:t>
          </a:r>
          <a:r>
            <a:rPr lang="en-IN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of machining (TOM) </a:t>
          </a:r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was  used for planning drilled holes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3B1675-BCAA-4481-B114-5A2E863A65B0}" type="parTrans" cxnId="{E3C81144-11C2-485C-9BB7-CACF99D4AFC1}">
      <dgm:prSet/>
      <dgm:spPr/>
      <dgm:t>
        <a:bodyPr/>
        <a:lstStyle/>
        <a:p>
          <a:endParaRPr lang="en-IN"/>
        </a:p>
      </dgm:t>
    </dgm:pt>
    <dgm:pt modelId="{EA0474EF-358D-4CD3-9972-B254C6E3FED1}" type="sibTrans" cxnId="{E3C81144-11C2-485C-9BB7-CACF99D4AFC1}">
      <dgm:prSet/>
      <dgm:spPr/>
      <dgm:t>
        <a:bodyPr/>
        <a:lstStyle/>
        <a:p>
          <a:endParaRPr lang="en-IN"/>
        </a:p>
      </dgm:t>
    </dgm:pt>
    <dgm:pt modelId="{75CAFA4D-A0D2-4C65-9FBC-71B573022925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1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AD7628-2C70-4254-8319-A2D55BCF796D}" type="parTrans" cxnId="{D48B4E3B-B476-446D-BD93-637B2CA47B82}">
      <dgm:prSet/>
      <dgm:spPr/>
      <dgm:t>
        <a:bodyPr/>
        <a:lstStyle/>
        <a:p>
          <a:endParaRPr lang="en-IN"/>
        </a:p>
      </dgm:t>
    </dgm:pt>
    <dgm:pt modelId="{70D774C1-F7A4-4EAF-9767-5FC86D75A8DE}" type="sibTrans" cxnId="{D48B4E3B-B476-446D-BD93-637B2CA47B82}">
      <dgm:prSet/>
      <dgm:spPr/>
      <dgm:t>
        <a:bodyPr/>
        <a:lstStyle/>
        <a:p>
          <a:endParaRPr lang="en-IN"/>
        </a:p>
      </dgm:t>
    </dgm:pt>
    <dgm:pt modelId="{9036A2A9-063A-49B2-B9ED-DBE8CA150092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considered factors such as cable-length constraints, sizes of cabinets and power requirements in the configuration of systems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DAD55D7-71D6-4053-9A93-0398764C9FD5}" type="parTrans" cxnId="{FB5883E1-592A-4A6A-BB09-FD33AF0F63A9}">
      <dgm:prSet/>
      <dgm:spPr/>
      <dgm:t>
        <a:bodyPr/>
        <a:lstStyle/>
        <a:p>
          <a:endParaRPr lang="en-IN"/>
        </a:p>
      </dgm:t>
    </dgm:pt>
    <dgm:pt modelId="{7496863E-F25A-4153-ACF6-42FD9D1186E8}" type="sibTrans" cxnId="{FB5883E1-592A-4A6A-BB09-FD33AF0F63A9}">
      <dgm:prSet/>
      <dgm:spPr/>
      <dgm:t>
        <a:bodyPr/>
        <a:lstStyle/>
        <a:p>
          <a:endParaRPr lang="en-IN"/>
        </a:p>
      </dgm:t>
    </dgm:pt>
    <dgm:pt modelId="{2EBC1178-20B2-4340-B14C-F5E86FF46DDE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05520BB-4712-4877-97B8-288A7C3F11AC}" type="parTrans" cxnId="{84CE29B4-452D-4B06-8C7A-514EEA38CE96}">
      <dgm:prSet/>
      <dgm:spPr/>
      <dgm:t>
        <a:bodyPr/>
        <a:lstStyle/>
        <a:p>
          <a:endParaRPr lang="en-IN"/>
        </a:p>
      </dgm:t>
    </dgm:pt>
    <dgm:pt modelId="{956495AD-0F29-496E-87A1-59F2B40E66AC}" type="sibTrans" cxnId="{84CE29B4-452D-4B06-8C7A-514EEA38CE96}">
      <dgm:prSet/>
      <dgm:spPr/>
      <dgm:t>
        <a:bodyPr/>
        <a:lstStyle/>
        <a:p>
          <a:endParaRPr lang="en-IN"/>
        </a:p>
      </dgm:t>
    </dgm:pt>
    <dgm:pt modelId="{F3EDFB7C-17F1-4F1C-9F88-AD8A2E137464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opportunistic scheduler (OPIS) , a factory-scheduling  system generates constraint-satisfying shop schedules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F16E047-7A5C-43A8-9146-CBA7A70CFB22}" type="parTrans" cxnId="{C84E40D5-876C-45DC-B6B9-46E330FA37E9}">
      <dgm:prSet/>
      <dgm:spPr/>
      <dgm:t>
        <a:bodyPr/>
        <a:lstStyle/>
        <a:p>
          <a:endParaRPr lang="en-IN"/>
        </a:p>
      </dgm:t>
    </dgm:pt>
    <dgm:pt modelId="{59070588-CAF9-4482-B752-470217B23369}" type="sibTrans" cxnId="{C84E40D5-876C-45DC-B6B9-46E330FA37E9}">
      <dgm:prSet/>
      <dgm:spPr/>
      <dgm:t>
        <a:bodyPr/>
        <a:lstStyle/>
        <a:p>
          <a:endParaRPr lang="en-IN"/>
        </a:p>
      </dgm:t>
    </dgm:pt>
    <dgm:pt modelId="{D818BA47-EF73-4CEA-B4EC-0FA5A11554F5}">
      <dgm:prSet phldrT="[Text]" custT="1"/>
      <dgm:spPr>
        <a:solidFill>
          <a:srgbClr val="FFE181"/>
        </a:solidFill>
      </dgm:spPr>
      <dgm:t>
        <a:bodyPr/>
        <a:lstStyle/>
        <a:p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E5AAAA-E818-4C27-B0AD-A7636430B336}" type="parTrans" cxnId="{CB54AA5E-765C-4ACB-85ED-811325918EC8}">
      <dgm:prSet/>
      <dgm:spPr/>
      <dgm:t>
        <a:bodyPr/>
        <a:lstStyle/>
        <a:p>
          <a:endParaRPr lang="en-IN"/>
        </a:p>
      </dgm:t>
    </dgm:pt>
    <dgm:pt modelId="{81094CA0-540E-444F-B70E-86D3D2639960}" type="sibTrans" cxnId="{CB54AA5E-765C-4ACB-85ED-811325918EC8}">
      <dgm:prSet/>
      <dgm:spPr/>
      <dgm:t>
        <a:bodyPr/>
        <a:lstStyle/>
        <a:p>
          <a:endParaRPr lang="en-IN"/>
        </a:p>
      </dgm:t>
    </dgm:pt>
    <dgm:pt modelId="{59F2EDCD-791C-474B-8892-96DEB7A7843F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management analysis resource scheduler (MARS) schedule resources for the space transportation system</a:t>
          </a:r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509DDAA-1313-42C5-A23E-003D7E0B9D4C}" type="parTrans" cxnId="{1396A3B5-669D-439E-AE11-E0D6D31861A1}">
      <dgm:prSet/>
      <dgm:spPr/>
      <dgm:t>
        <a:bodyPr/>
        <a:lstStyle/>
        <a:p>
          <a:endParaRPr lang="en-IN"/>
        </a:p>
      </dgm:t>
    </dgm:pt>
    <dgm:pt modelId="{6B9F92F2-F96B-47D2-B47D-13AB8252FFDC}" type="sibTrans" cxnId="{1396A3B5-669D-439E-AE11-E0D6D31861A1}">
      <dgm:prSet/>
      <dgm:spPr/>
      <dgm:t>
        <a:bodyPr/>
        <a:lstStyle/>
        <a:p>
          <a:endParaRPr lang="en-IN"/>
        </a:p>
      </dgm:t>
    </dgm:pt>
    <dgm:pt modelId="{718496FC-26BB-449D-9A8B-FC187892F708}">
      <dgm:prSet phldrT="[Text]" custT="1"/>
      <dgm:spPr>
        <a:solidFill>
          <a:srgbClr val="FFE181"/>
        </a:solidFill>
      </dgm:spPr>
      <dgm:t>
        <a:bodyPr/>
        <a:lstStyle/>
        <a:p>
          <a:endParaRPr lang="en-IN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0327977-1B94-46EF-AD29-A6A9D07E0D5A}" type="parTrans" cxnId="{C2B4B14F-9E7B-4F36-B690-34F36FB7A198}">
      <dgm:prSet/>
      <dgm:spPr/>
      <dgm:t>
        <a:bodyPr/>
        <a:lstStyle/>
        <a:p>
          <a:endParaRPr lang="en-IN"/>
        </a:p>
      </dgm:t>
    </dgm:pt>
    <dgm:pt modelId="{4CC32CDC-22D2-4EE2-B7B4-005E8B577834}" type="sibTrans" cxnId="{C2B4B14F-9E7B-4F36-B690-34F36FB7A198}">
      <dgm:prSet/>
      <dgm:spPr/>
      <dgm:t>
        <a:bodyPr/>
        <a:lstStyle/>
        <a:p>
          <a:endParaRPr lang="en-IN"/>
        </a:p>
      </dgm:t>
    </dgm:pt>
    <dgm:pt modelId="{9B8063E2-91CD-4595-9B78-D874D4C48F24}" type="pres">
      <dgm:prSet presAssocID="{09374C5A-53B3-44BC-BB90-89415F351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AAE353D-A5C3-4818-B976-1B909E9FAE4C}" type="pres">
      <dgm:prSet presAssocID="{962963FE-D1BD-4DBA-8078-474B7631F31A}" presName="composite" presStyleCnt="0"/>
      <dgm:spPr/>
    </dgm:pt>
    <dgm:pt modelId="{368919DB-DFCD-488A-8030-A24299171C59}" type="pres">
      <dgm:prSet presAssocID="{962963FE-D1BD-4DBA-8078-474B7631F31A}" presName="parTx" presStyleLbl="alignNode1" presStyleIdx="0" presStyleCnt="4" custScaleY="113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909CDE-9AA7-4D21-B578-DB56DAC2C48F}" type="pres">
      <dgm:prSet presAssocID="{962963FE-D1BD-4DBA-8078-474B7631F31A}" presName="desTx" presStyleLbl="alignAccFollowNode1" presStyleIdx="0" presStyleCnt="4" custScaleY="98557" custLinFactNeighborX="-166" custLinFactNeighborY="5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BF0A18-992B-42C9-BEB5-1C8A1A558843}" type="pres">
      <dgm:prSet presAssocID="{D0A8DC14-14B5-46DD-9F7C-CD3806640A22}" presName="space" presStyleCnt="0"/>
      <dgm:spPr/>
    </dgm:pt>
    <dgm:pt modelId="{EAE216ED-CF2D-40A8-BF83-568FC49DD7AC}" type="pres">
      <dgm:prSet presAssocID="{8A7558E8-A406-4E52-B46C-427FFDCA6881}" presName="composite" presStyleCnt="0"/>
      <dgm:spPr/>
    </dgm:pt>
    <dgm:pt modelId="{41232BC3-BB9F-4450-865F-456E742556D0}" type="pres">
      <dgm:prSet presAssocID="{8A7558E8-A406-4E52-B46C-427FFDCA688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B11ACF-D89D-491D-A950-93A8E6CDA4AE}" type="pres">
      <dgm:prSet presAssocID="{8A7558E8-A406-4E52-B46C-427FFDCA6881}" presName="desTx" presStyleLbl="alignAccFollowNode1" presStyleIdx="1" presStyleCnt="4" custScaleX="107960" custLinFactNeighborX="1063" custLinFactNeighborY="10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C48A68-D81E-419E-B6A9-F2580C30910E}" type="pres">
      <dgm:prSet presAssocID="{B79157E6-277E-4FC1-B9FE-F1FE26286763}" presName="space" presStyleCnt="0"/>
      <dgm:spPr/>
    </dgm:pt>
    <dgm:pt modelId="{E81CC6B0-DB0F-4EEF-A2E2-6E7E5418C9E2}" type="pres">
      <dgm:prSet presAssocID="{3CDDE153-FC20-4FB7-9F54-4164C02D7A01}" presName="composite" presStyleCnt="0"/>
      <dgm:spPr/>
    </dgm:pt>
    <dgm:pt modelId="{6E20B859-B496-451F-97A2-A18B24523208}" type="pres">
      <dgm:prSet presAssocID="{3CDDE153-FC20-4FB7-9F54-4164C02D7A0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678D3F-6193-4B65-8A96-302B2BE1D2B6}" type="pres">
      <dgm:prSet presAssocID="{3CDDE153-FC20-4FB7-9F54-4164C02D7A0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A10315-E70A-4A4B-9205-A200D3D2E5D5}" type="pres">
      <dgm:prSet presAssocID="{4D2FCFDC-DC79-4246-B64C-E5F5361530C3}" presName="space" presStyleCnt="0"/>
      <dgm:spPr/>
    </dgm:pt>
    <dgm:pt modelId="{276A30AA-0897-497E-BC80-B4988893DABB}" type="pres">
      <dgm:prSet presAssocID="{6CCC0531-1003-4576-9EC4-1AFB1C6BDDB9}" presName="composite" presStyleCnt="0"/>
      <dgm:spPr/>
    </dgm:pt>
    <dgm:pt modelId="{15D2328A-E240-4B75-9F2B-6F64DD9540E5}" type="pres">
      <dgm:prSet presAssocID="{6CCC0531-1003-4576-9EC4-1AFB1C6BDDB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6654B-010C-4A30-ACB3-2ECE55E62887}" type="pres">
      <dgm:prSet presAssocID="{6CCC0531-1003-4576-9EC4-1AFB1C6BDDB9}" presName="desTx" presStyleLbl="alignAccFollowNode1" presStyleIdx="3" presStyleCnt="4" custLinFactNeighborX="-195" custLinFactNeighborY="27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B5883E1-592A-4A6A-BB09-FD33AF0F63A9}" srcId="{3CDDE153-FC20-4FB7-9F54-4164C02D7A01}" destId="{9036A2A9-063A-49B2-B9ED-DBE8CA150092}" srcOrd="2" destOrd="0" parTransId="{2DAD55D7-71D6-4053-9A93-0398764C9FD5}" sibTransId="{7496863E-F25A-4153-ACF6-42FD9D1186E8}"/>
    <dgm:cxn modelId="{2261D5CB-F384-4E13-9ED7-554EBE683CA0}" type="presOf" srcId="{DF8828B7-425A-4DF3-91BD-261DA2B5C160}" destId="{C3909CDE-9AA7-4D21-B578-DB56DAC2C48F}" srcOrd="0" destOrd="3" presId="urn:microsoft.com/office/officeart/2005/8/layout/hList1"/>
    <dgm:cxn modelId="{0E0BBB17-6E54-4899-8155-4E8312E05A19}" srcId="{962963FE-D1BD-4DBA-8078-474B7631F31A}" destId="{06FA9064-F437-424F-A93B-68A2152E3838}" srcOrd="0" destOrd="0" parTransId="{AD252CEF-FA78-4A14-8A04-585664677396}" sibTransId="{137EACED-2CAB-4F5B-B0E3-DF524E3AC23D}"/>
    <dgm:cxn modelId="{ACD7D4F4-ED40-41BD-988A-4DE3677A7651}" srcId="{09374C5A-53B3-44BC-BB90-89415F35156D}" destId="{8A7558E8-A406-4E52-B46C-427FFDCA6881}" srcOrd="1" destOrd="0" parTransId="{C8EE0C9C-A16B-4898-B5A5-A839496BC5A7}" sibTransId="{B79157E6-277E-4FC1-B9FE-F1FE26286763}"/>
    <dgm:cxn modelId="{F4CCA837-8695-4532-9578-D49F31FCD52B}" type="presOf" srcId="{3CDDE153-FC20-4FB7-9F54-4164C02D7A01}" destId="{6E20B859-B496-451F-97A2-A18B24523208}" srcOrd="0" destOrd="0" presId="urn:microsoft.com/office/officeart/2005/8/layout/hList1"/>
    <dgm:cxn modelId="{C84E40D5-876C-45DC-B6B9-46E330FA37E9}" srcId="{6CCC0531-1003-4576-9EC4-1AFB1C6BDDB9}" destId="{F3EDFB7C-17F1-4F1C-9F88-AD8A2E137464}" srcOrd="2" destOrd="0" parTransId="{BF16E047-7A5C-43A8-9146-CBA7A70CFB22}" sibTransId="{59070588-CAF9-4482-B752-470217B23369}"/>
    <dgm:cxn modelId="{84CE29B4-452D-4B06-8C7A-514EEA38CE96}" srcId="{3CDDE153-FC20-4FB7-9F54-4164C02D7A01}" destId="{2EBC1178-20B2-4340-B14C-F5E86FF46DDE}" srcOrd="1" destOrd="0" parTransId="{405520BB-4712-4877-97B8-288A7C3F11AC}" sibTransId="{956495AD-0F29-496E-87A1-59F2B40E66AC}"/>
    <dgm:cxn modelId="{AAEFEE43-187C-4CC2-BABA-011BBCAA282D}" type="presOf" srcId="{99439643-7848-4D2D-8A08-E924E2755FF0}" destId="{C3909CDE-9AA7-4D21-B578-DB56DAC2C48F}" srcOrd="0" destOrd="1" presId="urn:microsoft.com/office/officeart/2005/8/layout/hList1"/>
    <dgm:cxn modelId="{D48B4E3B-B476-446D-BD93-637B2CA47B82}" srcId="{8A7558E8-A406-4E52-B46C-427FFDCA6881}" destId="{75CAFA4D-A0D2-4C65-9FBC-71B573022925}" srcOrd="5" destOrd="0" parTransId="{CCAD7628-2C70-4254-8319-A2D55BCF796D}" sibTransId="{70D774C1-F7A4-4EAF-9767-5FC86D75A8DE}"/>
    <dgm:cxn modelId="{F6FA6CBD-344F-45DF-8F25-057D5C57C91D}" type="presOf" srcId="{85BFA3EB-FCF5-45BD-9CE6-B89ADF4F7518}" destId="{50B11ACF-D89D-491D-A950-93A8E6CDA4AE}" srcOrd="0" destOrd="6" presId="urn:microsoft.com/office/officeart/2005/8/layout/hList1"/>
    <dgm:cxn modelId="{8C821CFE-4E7D-4A7E-8A0A-F04682E392E9}" srcId="{8A7558E8-A406-4E52-B46C-427FFDCA6881}" destId="{29E3C39A-2836-40B4-987A-06CC858E7783}" srcOrd="0" destOrd="0" parTransId="{B0A7B899-6935-47FF-B55F-54172F29F79C}" sibTransId="{33E1A37F-FE52-4328-BC91-CE1EBEED9655}"/>
    <dgm:cxn modelId="{171A7341-7D2B-45C2-BE52-83B70B240E60}" type="presOf" srcId="{F3EDFB7C-17F1-4F1C-9F88-AD8A2E137464}" destId="{7196654B-010C-4A30-ACB3-2ECE55E62887}" srcOrd="0" destOrd="2" presId="urn:microsoft.com/office/officeart/2005/8/layout/hList1"/>
    <dgm:cxn modelId="{5B845BB5-00D0-49B4-B225-447E116CC062}" type="presOf" srcId="{09374C5A-53B3-44BC-BB90-89415F35156D}" destId="{9B8063E2-91CD-4595-9B78-D874D4C48F24}" srcOrd="0" destOrd="0" presId="urn:microsoft.com/office/officeart/2005/8/layout/hList1"/>
    <dgm:cxn modelId="{EEEF4B13-E3B7-4A26-83C6-96F8DC468DDC}" type="presOf" srcId="{8220CBB2-904B-422B-AF96-BDB3B196BDB2}" destId="{50B11ACF-D89D-491D-A950-93A8E6CDA4AE}" srcOrd="0" destOrd="3" presId="urn:microsoft.com/office/officeart/2005/8/layout/hList1"/>
    <dgm:cxn modelId="{E99F0277-8A2A-4DDB-9BC2-53D9D258C9F8}" type="presOf" srcId="{718496FC-26BB-449D-9A8B-FC187892F708}" destId="{7196654B-010C-4A30-ACB3-2ECE55E62887}" srcOrd="0" destOrd="3" presId="urn:microsoft.com/office/officeart/2005/8/layout/hList1"/>
    <dgm:cxn modelId="{8EA669D5-A0E0-489C-B3AE-43A86A6DF390}" type="presOf" srcId="{3B297C83-448F-49BC-B224-852CD00D796B}" destId="{7196654B-010C-4A30-ACB3-2ECE55E62887}" srcOrd="0" destOrd="0" presId="urn:microsoft.com/office/officeart/2005/8/layout/hList1"/>
    <dgm:cxn modelId="{18871899-E9E3-4684-902A-8F7FCEF09AD6}" srcId="{8A7558E8-A406-4E52-B46C-427FFDCA6881}" destId="{0F5A9EDE-9FF3-49EA-8897-9669D257FD29}" srcOrd="4" destOrd="0" parTransId="{5B7DECF3-4D3B-4C32-BD38-F17ABB9C94BC}" sibTransId="{B13F3154-12DB-4F8A-8154-45212E20D530}"/>
    <dgm:cxn modelId="{953FFA8B-1AE5-4B88-8E88-2D5B1D5DCAF1}" type="presOf" srcId="{6CCC0531-1003-4576-9EC4-1AFB1C6BDDB9}" destId="{15D2328A-E240-4B75-9F2B-6F64DD9540E5}" srcOrd="0" destOrd="0" presId="urn:microsoft.com/office/officeart/2005/8/layout/hList1"/>
    <dgm:cxn modelId="{AF08D308-18BD-4BE2-B862-E98F83D65651}" srcId="{09374C5A-53B3-44BC-BB90-89415F35156D}" destId="{6CCC0531-1003-4576-9EC4-1AFB1C6BDDB9}" srcOrd="3" destOrd="0" parTransId="{2D11FC34-CC2E-4831-A458-715B9DFFA097}" sibTransId="{6C2C767E-ED2C-43EF-826D-B258EFE029F7}"/>
    <dgm:cxn modelId="{F897370B-C0F0-4C1E-A632-440F19B1EE5D}" type="presOf" srcId="{9036A2A9-063A-49B2-B9ED-DBE8CA150092}" destId="{F9678D3F-6193-4B65-8A96-302B2BE1D2B6}" srcOrd="0" destOrd="2" presId="urn:microsoft.com/office/officeart/2005/8/layout/hList1"/>
    <dgm:cxn modelId="{3C36F07F-F5CF-44E6-A147-F23D3E15C4CB}" type="presOf" srcId="{0F8E3820-C10C-41AD-B6DD-97A2FE1D06CA}" destId="{C3909CDE-9AA7-4D21-B578-DB56DAC2C48F}" srcOrd="0" destOrd="4" presId="urn:microsoft.com/office/officeart/2005/8/layout/hList1"/>
    <dgm:cxn modelId="{9DF24DE6-AF56-4F32-8EE7-8886879376E3}" srcId="{962963FE-D1BD-4DBA-8078-474B7631F31A}" destId="{D4974024-5CF7-46B7-A2A8-834EEC78CFBA}" srcOrd="2" destOrd="0" parTransId="{D17ECE27-60E3-41CB-9002-F795F29EEB37}" sibTransId="{BB06901B-1707-44BD-9665-627768B3AE0D}"/>
    <dgm:cxn modelId="{AD580D44-EB6A-4D9A-9F3B-943E3D6A2AC4}" type="presOf" srcId="{8F57772D-EF15-4DF6-BAE1-9C7F2898C9C8}" destId="{F9678D3F-6193-4B65-8A96-302B2BE1D2B6}" srcOrd="0" destOrd="0" presId="urn:microsoft.com/office/officeart/2005/8/layout/hList1"/>
    <dgm:cxn modelId="{C74D4E5A-9DFD-4D47-A2B9-925CD1396E70}" type="presOf" srcId="{06FA9064-F437-424F-A93B-68A2152E3838}" destId="{C3909CDE-9AA7-4D21-B578-DB56DAC2C48F}" srcOrd="0" destOrd="0" presId="urn:microsoft.com/office/officeart/2005/8/layout/hList1"/>
    <dgm:cxn modelId="{C181A176-05E2-41A0-BBFC-E2182011B86B}" srcId="{962963FE-D1BD-4DBA-8078-474B7631F31A}" destId="{DF8828B7-425A-4DF3-91BD-261DA2B5C160}" srcOrd="3" destOrd="0" parTransId="{F484F5EB-A50A-4296-B253-DD90638A9E2F}" sibTransId="{1DD5B8A7-50CE-4D1F-9DE7-4362FB3FA1D4}"/>
    <dgm:cxn modelId="{37C3B3F7-6A76-4EB6-B15C-85357CB135F7}" type="presOf" srcId="{962963FE-D1BD-4DBA-8078-474B7631F31A}" destId="{368919DB-DFCD-488A-8030-A24299171C59}" srcOrd="0" destOrd="0" presId="urn:microsoft.com/office/officeart/2005/8/layout/hList1"/>
    <dgm:cxn modelId="{7CC4D040-F44B-4992-A2D8-811E9874821C}" type="presOf" srcId="{A02AF19E-2D43-4AB9-BC1D-0CCD23503D58}" destId="{50B11ACF-D89D-491D-A950-93A8E6CDA4AE}" srcOrd="0" destOrd="1" presId="urn:microsoft.com/office/officeart/2005/8/layout/hList1"/>
    <dgm:cxn modelId="{7EE2E013-DF30-421C-A933-FA457CAF78E3}" type="presOf" srcId="{D818BA47-EF73-4CEA-B4EC-0FA5A11554F5}" destId="{7196654B-010C-4A30-ACB3-2ECE55E62887}" srcOrd="0" destOrd="1" presId="urn:microsoft.com/office/officeart/2005/8/layout/hList1"/>
    <dgm:cxn modelId="{4AB72212-0AD1-49EE-B48D-E235A7785B05}" type="presOf" srcId="{59F2EDCD-791C-474B-8892-96DEB7A7843F}" destId="{7196654B-010C-4A30-ACB3-2ECE55E62887}" srcOrd="0" destOrd="4" presId="urn:microsoft.com/office/officeart/2005/8/layout/hList1"/>
    <dgm:cxn modelId="{B64B64EF-4CD5-4767-8C59-9DADD73899CA}" srcId="{09374C5A-53B3-44BC-BB90-89415F35156D}" destId="{962963FE-D1BD-4DBA-8078-474B7631F31A}" srcOrd="0" destOrd="0" parTransId="{D8C9A30C-8AEA-48C1-9496-4570B9C21B19}" sibTransId="{D0A8DC14-14B5-46DD-9F7C-CD3806640A22}"/>
    <dgm:cxn modelId="{015263AF-87CD-4422-BD6C-8A7CF6C3AFE0}" type="presOf" srcId="{75CAFA4D-A0D2-4C65-9FBC-71B573022925}" destId="{50B11ACF-D89D-491D-A950-93A8E6CDA4AE}" srcOrd="0" destOrd="5" presId="urn:microsoft.com/office/officeart/2005/8/layout/hList1"/>
    <dgm:cxn modelId="{1396A3B5-669D-439E-AE11-E0D6D31861A1}" srcId="{6CCC0531-1003-4576-9EC4-1AFB1C6BDDB9}" destId="{59F2EDCD-791C-474B-8892-96DEB7A7843F}" srcOrd="4" destOrd="0" parTransId="{8509DDAA-1313-42C5-A23E-003D7E0B9D4C}" sibTransId="{6B9F92F2-F96B-47D2-B47D-13AB8252FFDC}"/>
    <dgm:cxn modelId="{BD2AD0AA-E54A-4306-BF1C-9E22A01FC463}" type="presOf" srcId="{8AE2C1B2-00E1-4A40-B3A7-729805AC20FB}" destId="{50B11ACF-D89D-491D-A950-93A8E6CDA4AE}" srcOrd="0" destOrd="2" presId="urn:microsoft.com/office/officeart/2005/8/layout/hList1"/>
    <dgm:cxn modelId="{6B7FB98A-D06D-4989-9FCF-F1294D7BCE51}" srcId="{09374C5A-53B3-44BC-BB90-89415F35156D}" destId="{3CDDE153-FC20-4FB7-9F54-4164C02D7A01}" srcOrd="2" destOrd="0" parTransId="{DDC76656-5AD1-4761-9759-C51FDCD3563E}" sibTransId="{4D2FCFDC-DC79-4246-B64C-E5F5361530C3}"/>
    <dgm:cxn modelId="{D74C107E-175D-4037-9FA3-9944234FB972}" type="presOf" srcId="{2EBC1178-20B2-4340-B14C-F5E86FF46DDE}" destId="{F9678D3F-6193-4B65-8A96-302B2BE1D2B6}" srcOrd="0" destOrd="1" presId="urn:microsoft.com/office/officeart/2005/8/layout/hList1"/>
    <dgm:cxn modelId="{E3C81144-11C2-485C-9BB7-CACF99D4AFC1}" srcId="{8A7558E8-A406-4E52-B46C-427FFDCA6881}" destId="{85BFA3EB-FCF5-45BD-9CE6-B89ADF4F7518}" srcOrd="6" destOrd="0" parTransId="{043B1675-BCAA-4481-B114-5A2E863A65B0}" sibTransId="{EA0474EF-358D-4CD3-9972-B254C6E3FED1}"/>
    <dgm:cxn modelId="{30949691-51A2-4BD1-97C4-4D15EB4768D3}" srcId="{6CCC0531-1003-4576-9EC4-1AFB1C6BDDB9}" destId="{3B297C83-448F-49BC-B224-852CD00D796B}" srcOrd="0" destOrd="0" parTransId="{D20F734B-7B1A-4059-B9EF-E581C7B0BADC}" sibTransId="{28382EAA-5CDA-476F-976E-0FEA1C417213}"/>
    <dgm:cxn modelId="{0BA1C354-86E3-4BEA-A984-F622BB69C4AC}" type="presOf" srcId="{ADC063B1-C204-49D1-BCF7-7A0BE1004F6B}" destId="{F9678D3F-6193-4B65-8A96-302B2BE1D2B6}" srcOrd="0" destOrd="3" presId="urn:microsoft.com/office/officeart/2005/8/layout/hList1"/>
    <dgm:cxn modelId="{C2B4B14F-9E7B-4F36-B690-34F36FB7A198}" srcId="{6CCC0531-1003-4576-9EC4-1AFB1C6BDDB9}" destId="{718496FC-26BB-449D-9A8B-FC187892F708}" srcOrd="3" destOrd="0" parTransId="{80327977-1B94-46EF-AD29-A6A9D07E0D5A}" sibTransId="{4CC32CDC-22D2-4EE2-B7B4-005E8B577834}"/>
    <dgm:cxn modelId="{EEEE0D12-8C6D-412D-A12C-1FF448F9FFAC}" srcId="{8A7558E8-A406-4E52-B46C-427FFDCA6881}" destId="{A02AF19E-2D43-4AB9-BC1D-0CCD23503D58}" srcOrd="1" destOrd="0" parTransId="{416826E4-4188-4E68-8A5C-D7A80253FDBF}" sibTransId="{918FC62A-E3AA-4C13-9F11-5CCBC006195A}"/>
    <dgm:cxn modelId="{2453F196-1D70-4BBE-BA63-8BB5C1940E65}" srcId="{3CDDE153-FC20-4FB7-9F54-4164C02D7A01}" destId="{ADC063B1-C204-49D1-BCF7-7A0BE1004F6B}" srcOrd="3" destOrd="0" parTransId="{D42207A3-6EB1-47F9-88FE-CD1F41EFFEFD}" sibTransId="{F5F822AA-E2A0-42FE-BD5B-DB165288C5F7}"/>
    <dgm:cxn modelId="{6242930F-4443-40D8-B879-D3F3354BD0C4}" type="presOf" srcId="{8A7558E8-A406-4E52-B46C-427FFDCA6881}" destId="{41232BC3-BB9F-4450-865F-456E742556D0}" srcOrd="0" destOrd="0" presId="urn:microsoft.com/office/officeart/2005/8/layout/hList1"/>
    <dgm:cxn modelId="{24C2FC07-9522-4A23-A8E2-1DC68D5FE758}" srcId="{8A7558E8-A406-4E52-B46C-427FFDCA6881}" destId="{8220CBB2-904B-422B-AF96-BDB3B196BDB2}" srcOrd="3" destOrd="0" parTransId="{4C82A310-507F-4ACE-BE9A-F89F8315D4AD}" sibTransId="{B42D549D-9068-4CF8-B468-722F4F0247CB}"/>
    <dgm:cxn modelId="{00DF6A1C-E8A2-4805-B2D6-B39BC120809D}" srcId="{3CDDE153-FC20-4FB7-9F54-4164C02D7A01}" destId="{8F57772D-EF15-4DF6-BAE1-9C7F2898C9C8}" srcOrd="0" destOrd="0" parTransId="{F1CDD279-7BD9-4650-BE28-1056CA7D28D1}" sibTransId="{515017AF-4B2C-4305-8DF1-B2B29DC1C04F}"/>
    <dgm:cxn modelId="{A444F1B2-9D07-4CE1-BF1C-19B892D11C5C}" type="presOf" srcId="{0F5A9EDE-9FF3-49EA-8897-9669D257FD29}" destId="{50B11ACF-D89D-491D-A950-93A8E6CDA4AE}" srcOrd="0" destOrd="4" presId="urn:microsoft.com/office/officeart/2005/8/layout/hList1"/>
    <dgm:cxn modelId="{1F69AA87-F084-425C-9ABD-D38E695F1EEC}" srcId="{8A7558E8-A406-4E52-B46C-427FFDCA6881}" destId="{8AE2C1B2-00E1-4A40-B3A7-729805AC20FB}" srcOrd="2" destOrd="0" parTransId="{C626D82D-4036-4809-9ED9-C7D94148D8D0}" sibTransId="{F3F6B053-BDD9-4D7D-BC0A-5113F4D19D41}"/>
    <dgm:cxn modelId="{96059A31-692F-4B4D-85BE-A7A51AACB608}" srcId="{962963FE-D1BD-4DBA-8078-474B7631F31A}" destId="{0F8E3820-C10C-41AD-B6DD-97A2FE1D06CA}" srcOrd="4" destOrd="0" parTransId="{C94542E4-8FA8-4A5D-87E1-640CEA970994}" sibTransId="{2BD8CE99-EB73-4997-9F3D-68F29CF1C232}"/>
    <dgm:cxn modelId="{F9D625B3-E8E2-44BA-8993-E8A70A5F3A05}" type="presOf" srcId="{29E3C39A-2836-40B4-987A-06CC858E7783}" destId="{50B11ACF-D89D-491D-A950-93A8E6CDA4AE}" srcOrd="0" destOrd="0" presId="urn:microsoft.com/office/officeart/2005/8/layout/hList1"/>
    <dgm:cxn modelId="{CB54AA5E-765C-4ACB-85ED-811325918EC8}" srcId="{6CCC0531-1003-4576-9EC4-1AFB1C6BDDB9}" destId="{D818BA47-EF73-4CEA-B4EC-0FA5A11554F5}" srcOrd="1" destOrd="0" parTransId="{92E5AAAA-E818-4C27-B0AD-A7636430B336}" sibTransId="{81094CA0-540E-444F-B70E-86D3D2639960}"/>
    <dgm:cxn modelId="{EE473F2B-708A-48D8-B73C-1672FD3EFDB7}" type="presOf" srcId="{D4974024-5CF7-46B7-A2A8-834EEC78CFBA}" destId="{C3909CDE-9AA7-4D21-B578-DB56DAC2C48F}" srcOrd="0" destOrd="2" presId="urn:microsoft.com/office/officeart/2005/8/layout/hList1"/>
    <dgm:cxn modelId="{E0612AB6-2B43-4799-97DD-5A2D777AC1C7}" srcId="{962963FE-D1BD-4DBA-8078-474B7631F31A}" destId="{99439643-7848-4D2D-8A08-E924E2755FF0}" srcOrd="1" destOrd="0" parTransId="{FE2113AA-D291-4DD1-B2BD-C202D60BF657}" sibTransId="{4E10D698-CF3A-406D-BF8D-06D3ECD70D72}"/>
    <dgm:cxn modelId="{A3E239C9-800F-4B77-8B09-90703A323AE3}" type="presParOf" srcId="{9B8063E2-91CD-4595-9B78-D874D4C48F24}" destId="{FAAE353D-A5C3-4818-B976-1B909E9FAE4C}" srcOrd="0" destOrd="0" presId="urn:microsoft.com/office/officeart/2005/8/layout/hList1"/>
    <dgm:cxn modelId="{330DEBD7-DDD5-485F-956C-C4E0FE278E40}" type="presParOf" srcId="{FAAE353D-A5C3-4818-B976-1B909E9FAE4C}" destId="{368919DB-DFCD-488A-8030-A24299171C59}" srcOrd="0" destOrd="0" presId="urn:microsoft.com/office/officeart/2005/8/layout/hList1"/>
    <dgm:cxn modelId="{AF3FA3FC-1F24-45F8-BE56-4B3B080E0083}" type="presParOf" srcId="{FAAE353D-A5C3-4818-B976-1B909E9FAE4C}" destId="{C3909CDE-9AA7-4D21-B578-DB56DAC2C48F}" srcOrd="1" destOrd="0" presId="urn:microsoft.com/office/officeart/2005/8/layout/hList1"/>
    <dgm:cxn modelId="{784651AE-345B-41CE-BB2F-05CF3119BA25}" type="presParOf" srcId="{9B8063E2-91CD-4595-9B78-D874D4C48F24}" destId="{CCBF0A18-992B-42C9-BEB5-1C8A1A558843}" srcOrd="1" destOrd="0" presId="urn:microsoft.com/office/officeart/2005/8/layout/hList1"/>
    <dgm:cxn modelId="{EED8BBC5-0DDB-4892-BA37-9DABBED3388D}" type="presParOf" srcId="{9B8063E2-91CD-4595-9B78-D874D4C48F24}" destId="{EAE216ED-CF2D-40A8-BF83-568FC49DD7AC}" srcOrd="2" destOrd="0" presId="urn:microsoft.com/office/officeart/2005/8/layout/hList1"/>
    <dgm:cxn modelId="{54C3A91A-F424-4435-A188-A6F59D563150}" type="presParOf" srcId="{EAE216ED-CF2D-40A8-BF83-568FC49DD7AC}" destId="{41232BC3-BB9F-4450-865F-456E742556D0}" srcOrd="0" destOrd="0" presId="urn:microsoft.com/office/officeart/2005/8/layout/hList1"/>
    <dgm:cxn modelId="{CE344784-BE35-493E-BDAD-8380E64C8821}" type="presParOf" srcId="{EAE216ED-CF2D-40A8-BF83-568FC49DD7AC}" destId="{50B11ACF-D89D-491D-A950-93A8E6CDA4AE}" srcOrd="1" destOrd="0" presId="urn:microsoft.com/office/officeart/2005/8/layout/hList1"/>
    <dgm:cxn modelId="{7DDD1F73-43BC-4FE4-BE7D-EF33122E4246}" type="presParOf" srcId="{9B8063E2-91CD-4595-9B78-D874D4C48F24}" destId="{FEC48A68-D81E-419E-B6A9-F2580C30910E}" srcOrd="3" destOrd="0" presId="urn:microsoft.com/office/officeart/2005/8/layout/hList1"/>
    <dgm:cxn modelId="{72A143DF-FACE-49C4-8C8E-93231BDF8421}" type="presParOf" srcId="{9B8063E2-91CD-4595-9B78-D874D4C48F24}" destId="{E81CC6B0-DB0F-4EEF-A2E2-6E7E5418C9E2}" srcOrd="4" destOrd="0" presId="urn:microsoft.com/office/officeart/2005/8/layout/hList1"/>
    <dgm:cxn modelId="{71C6A4FE-F5AC-4CDC-B596-33673FCDE43C}" type="presParOf" srcId="{E81CC6B0-DB0F-4EEF-A2E2-6E7E5418C9E2}" destId="{6E20B859-B496-451F-97A2-A18B24523208}" srcOrd="0" destOrd="0" presId="urn:microsoft.com/office/officeart/2005/8/layout/hList1"/>
    <dgm:cxn modelId="{FD6293E5-9CAA-4CC0-94B8-AC8BC2A3A3C9}" type="presParOf" srcId="{E81CC6B0-DB0F-4EEF-A2E2-6E7E5418C9E2}" destId="{F9678D3F-6193-4B65-8A96-302B2BE1D2B6}" srcOrd="1" destOrd="0" presId="urn:microsoft.com/office/officeart/2005/8/layout/hList1"/>
    <dgm:cxn modelId="{2AAA08EB-FD82-42B3-AC92-6A0EE9BBD6E0}" type="presParOf" srcId="{9B8063E2-91CD-4595-9B78-D874D4C48F24}" destId="{F0A10315-E70A-4A4B-9205-A200D3D2E5D5}" srcOrd="5" destOrd="0" presId="urn:microsoft.com/office/officeart/2005/8/layout/hList1"/>
    <dgm:cxn modelId="{DCE4B994-6E75-41FF-9D4D-907F6047DF30}" type="presParOf" srcId="{9B8063E2-91CD-4595-9B78-D874D4C48F24}" destId="{276A30AA-0897-497E-BC80-B4988893DABB}" srcOrd="6" destOrd="0" presId="urn:microsoft.com/office/officeart/2005/8/layout/hList1"/>
    <dgm:cxn modelId="{5452BD08-17D0-47FA-904F-93065E4997A3}" type="presParOf" srcId="{276A30AA-0897-497E-BC80-B4988893DABB}" destId="{15D2328A-E240-4B75-9F2B-6F64DD9540E5}" srcOrd="0" destOrd="0" presId="urn:microsoft.com/office/officeart/2005/8/layout/hList1"/>
    <dgm:cxn modelId="{C3397767-1732-4858-B622-22B35CB9149D}" type="presParOf" srcId="{276A30AA-0897-497E-BC80-B4988893DABB}" destId="{7196654B-010C-4A30-ACB3-2ECE55E62887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374C5A-53B3-44BC-BB90-89415F351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2963FE-D1BD-4DBA-8078-474B7631F31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Quality management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9A30C-8AEA-48C1-9496-4570B9C21B19}" type="parTrans" cxnId="{B64B64EF-4CD5-4767-8C59-9DADD73899CA}">
      <dgm:prSet/>
      <dgm:spPr/>
      <dgm:t>
        <a:bodyPr/>
        <a:lstStyle/>
        <a:p>
          <a:endParaRPr lang="en-IN"/>
        </a:p>
      </dgm:t>
    </dgm:pt>
    <dgm:pt modelId="{D0A8DC14-14B5-46DD-9F7C-CD3806640A22}" type="sibTrans" cxnId="{B64B64EF-4CD5-4767-8C59-9DADD73899CA}">
      <dgm:prSet/>
      <dgm:spPr/>
      <dgm:t>
        <a:bodyPr/>
        <a:lstStyle/>
        <a:p>
          <a:endParaRPr lang="en-IN"/>
        </a:p>
      </dgm:t>
    </dgm:pt>
    <dgm:pt modelId="{8A7558E8-A406-4E52-B46C-427FFDCA6881}">
      <dgm:prSet phldrT="[Text]" custT="1"/>
      <dgm:spPr>
        <a:solidFill>
          <a:srgbClr val="FFFFCC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Inventory control</a:t>
          </a:r>
          <a:endParaRPr lang="en-IN" sz="1800" dirty="0">
            <a:solidFill>
              <a:schemeClr val="tx1"/>
            </a:solidFill>
            <a:latin typeface="+mn-lt"/>
          </a:endParaRPr>
        </a:p>
      </dgm:t>
    </dgm:pt>
    <dgm:pt modelId="{C8EE0C9C-A16B-4898-B5A5-A839496BC5A7}" type="parTrans" cxnId="{ACD7D4F4-ED40-41BD-988A-4DE3677A7651}">
      <dgm:prSet/>
      <dgm:spPr/>
      <dgm:t>
        <a:bodyPr/>
        <a:lstStyle/>
        <a:p>
          <a:endParaRPr lang="en-IN"/>
        </a:p>
      </dgm:t>
    </dgm:pt>
    <dgm:pt modelId="{B79157E6-277E-4FC1-B9FE-F1FE26286763}" type="sibTrans" cxnId="{ACD7D4F4-ED40-41BD-988A-4DE3677A7651}">
      <dgm:prSet/>
      <dgm:spPr/>
      <dgm:t>
        <a:bodyPr/>
        <a:lstStyle/>
        <a:p>
          <a:endParaRPr lang="en-IN"/>
        </a:p>
      </dgm:t>
    </dgm:pt>
    <dgm:pt modelId="{29E3C39A-2836-40B4-987A-06CC858E7783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 Navy used a retail inventory management (RIM) to assist inventory analysts at the distribution centre and in the processing of critical stock items</a:t>
          </a:r>
        </a:p>
      </dgm:t>
    </dgm:pt>
    <dgm:pt modelId="{B0A7B899-6935-47FF-B55F-54172F29F79C}" type="parTrans" cxnId="{8C821CFE-4E7D-4A7E-8A0A-F04682E392E9}">
      <dgm:prSet/>
      <dgm:spPr/>
      <dgm:t>
        <a:bodyPr/>
        <a:lstStyle/>
        <a:p>
          <a:endParaRPr lang="en-IN"/>
        </a:p>
      </dgm:t>
    </dgm:pt>
    <dgm:pt modelId="{33E1A37F-FE52-4328-BC91-CE1EBEED9655}" type="sibTrans" cxnId="{8C821CFE-4E7D-4A7E-8A0A-F04682E392E9}">
      <dgm:prSet/>
      <dgm:spPr/>
      <dgm:t>
        <a:bodyPr/>
        <a:lstStyle/>
        <a:p>
          <a:endParaRPr lang="en-IN"/>
        </a:p>
      </dgm:t>
    </dgm:pt>
    <dgm:pt modelId="{3CDDE153-FC20-4FB7-9F54-4164C02D7A01}">
      <dgm:prSet phldrT="[Text]" custT="1"/>
      <dgm:spPr>
        <a:solidFill>
          <a:srgbClr val="C3B0F2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Maintenance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76656-5AD1-4761-9759-C51FDCD3563E}" type="parTrans" cxnId="{6B7FB98A-D06D-4989-9FCF-F1294D7BCE51}">
      <dgm:prSet/>
      <dgm:spPr/>
      <dgm:t>
        <a:bodyPr/>
        <a:lstStyle/>
        <a:p>
          <a:endParaRPr lang="en-IN"/>
        </a:p>
      </dgm:t>
    </dgm:pt>
    <dgm:pt modelId="{4D2FCFDC-DC79-4246-B64C-E5F5361530C3}" type="sibTrans" cxnId="{6B7FB98A-D06D-4989-9FCF-F1294D7BCE51}">
      <dgm:prSet/>
      <dgm:spPr/>
      <dgm:t>
        <a:bodyPr/>
        <a:lstStyle/>
        <a:p>
          <a:endParaRPr lang="en-IN"/>
        </a:p>
      </dgm:t>
    </dgm:pt>
    <dgm:pt modelId="{6CCC0531-1003-4576-9EC4-1AFB1C6BDDB9}">
      <dgm:prSet phldrT="[Text]" custT="1"/>
      <dgm:spPr>
        <a:solidFill>
          <a:srgbClr val="FFE181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Forecasting</a:t>
          </a:r>
          <a:endParaRPr lang="en-IN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11FC34-CC2E-4831-A458-715B9DFFA097}" type="parTrans" cxnId="{AF08D308-18BD-4BE2-B862-E98F83D65651}">
      <dgm:prSet/>
      <dgm:spPr/>
      <dgm:t>
        <a:bodyPr/>
        <a:lstStyle/>
        <a:p>
          <a:endParaRPr lang="en-IN"/>
        </a:p>
      </dgm:t>
    </dgm:pt>
    <dgm:pt modelId="{6C2C767E-ED2C-43EF-826D-B258EFE029F7}" type="sibTrans" cxnId="{AF08D308-18BD-4BE2-B862-E98F83D65651}">
      <dgm:prSet/>
      <dgm:spPr/>
      <dgm:t>
        <a:bodyPr/>
        <a:lstStyle/>
        <a:p>
          <a:endParaRPr lang="en-IN"/>
        </a:p>
      </dgm:t>
    </dgm:pt>
    <dgm:pt modelId="{3B297C83-448F-49BC-B224-852CD00D796B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500" b="1" dirty="0" smtClean="0">
              <a:latin typeface="Arial" pitchFamily="34" charset="0"/>
              <a:cs typeface="Arial" pitchFamily="34" charset="0"/>
            </a:rPr>
            <a:t>EMEX</a:t>
          </a:r>
          <a:r>
            <a:rPr lang="en-IN" sz="1500" dirty="0" smtClean="0">
              <a:latin typeface="Arial" pitchFamily="34" charset="0"/>
              <a:cs typeface="Arial" pitchFamily="34" charset="0"/>
            </a:rPr>
            <a:t> is a business forecasting system by Expert System International</a:t>
          </a:r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D20F734B-7B1A-4059-B9EF-E581C7B0BADC}" type="parTrans" cxnId="{30949691-51A2-4BD1-97C4-4D15EB4768D3}">
      <dgm:prSet/>
      <dgm:spPr/>
      <dgm:t>
        <a:bodyPr/>
        <a:lstStyle/>
        <a:p>
          <a:endParaRPr lang="en-IN"/>
        </a:p>
      </dgm:t>
    </dgm:pt>
    <dgm:pt modelId="{28382EAA-5CDA-476F-976E-0FEA1C417213}" type="sibTrans" cxnId="{30949691-51A2-4BD1-97C4-4D15EB4768D3}">
      <dgm:prSet/>
      <dgm:spPr/>
      <dgm:t>
        <a:bodyPr/>
        <a:lstStyle/>
        <a:p>
          <a:endParaRPr lang="en-IN"/>
        </a:p>
      </dgm:t>
    </dgm:pt>
    <dgm:pt modelId="{06FA9064-F437-424F-A93B-68A2152E3838}">
      <dgm:prSet custT="1"/>
      <dgm:spPr>
        <a:solidFill>
          <a:srgbClr val="92D050"/>
        </a:solidFill>
      </dgm:spPr>
      <dgm:t>
        <a:bodyPr/>
        <a:lstStyle/>
        <a:p>
          <a:r>
            <a:rPr lang="en-IN" sz="1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Statistical process </a:t>
          </a:r>
          <a:r>
            <a:rPr lang="en-IN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control (SPC) </a:t>
          </a:r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deals with quality control  by performing repeated inspection and gather data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7EACED-2CAB-4F5B-B0E3-DF524E3AC23D}" type="sibTrans" cxnId="{0E0BBB17-6E54-4899-8155-4E8312E05A19}">
      <dgm:prSet/>
      <dgm:spPr/>
      <dgm:t>
        <a:bodyPr/>
        <a:lstStyle/>
        <a:p>
          <a:endParaRPr lang="en-IN"/>
        </a:p>
      </dgm:t>
    </dgm:pt>
    <dgm:pt modelId="{AD252CEF-FA78-4A14-8A04-585664677396}" type="parTrans" cxnId="{0E0BBB17-6E54-4899-8155-4E8312E05A19}">
      <dgm:prSet/>
      <dgm:spPr/>
      <dgm:t>
        <a:bodyPr/>
        <a:lstStyle/>
        <a:p>
          <a:endParaRPr lang="en-IN"/>
        </a:p>
      </dgm:t>
    </dgm:pt>
    <dgm:pt modelId="{8F57772D-EF15-4DF6-BAE1-9C7F2898C9C8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r>
            <a:rPr lang="en-IN" sz="1600" dirty="0" smtClean="0">
              <a:latin typeface="Arial" pitchFamily="34" charset="0"/>
              <a:cs typeface="Arial" pitchFamily="34" charset="0"/>
            </a:rPr>
            <a:t>diesel-electric locomotive troubleshooting aid/computer-aided troubleshooting system </a:t>
          </a:r>
          <a:r>
            <a:rPr lang="en-IN" sz="1600" b="1" dirty="0" smtClean="0">
              <a:latin typeface="Arial" pitchFamily="34" charset="0"/>
              <a:cs typeface="Arial" pitchFamily="34" charset="0"/>
            </a:rPr>
            <a:t>(DELTA/CATS-1) </a:t>
          </a:r>
          <a:r>
            <a:rPr lang="en-IN" sz="1600" dirty="0" smtClean="0">
              <a:latin typeface="Arial" pitchFamily="34" charset="0"/>
              <a:cs typeface="Arial" pitchFamily="34" charset="0"/>
            </a:rPr>
            <a:t>was developed by General Electric Company</a:t>
          </a:r>
          <a:endParaRPr lang="en-IN" sz="1600" dirty="0">
            <a:latin typeface="Arial" pitchFamily="34" charset="0"/>
            <a:cs typeface="Arial" pitchFamily="34" charset="0"/>
          </a:endParaRPr>
        </a:p>
      </dgm:t>
    </dgm:pt>
    <dgm:pt modelId="{F1CDD279-7BD9-4650-BE28-1056CA7D28D1}" type="parTrans" cxnId="{00DF6A1C-E8A2-4805-B2D6-B39BC120809D}">
      <dgm:prSet/>
      <dgm:spPr/>
      <dgm:t>
        <a:bodyPr/>
        <a:lstStyle/>
        <a:p>
          <a:endParaRPr lang="en-IN"/>
        </a:p>
      </dgm:t>
    </dgm:pt>
    <dgm:pt modelId="{515017AF-4B2C-4305-8DF1-B2B29DC1C04F}" type="sibTrans" cxnId="{00DF6A1C-E8A2-4805-B2D6-B39BC120809D}">
      <dgm:prSet/>
      <dgm:spPr/>
      <dgm:t>
        <a:bodyPr/>
        <a:lstStyle/>
        <a:p>
          <a:endParaRPr lang="en-IN"/>
        </a:p>
      </dgm:t>
    </dgm:pt>
    <dgm:pt modelId="{ADC063B1-C204-49D1-BCF7-7A0BE1004F6B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400" dirty="0"/>
        </a:p>
      </dgm:t>
    </dgm:pt>
    <dgm:pt modelId="{D42207A3-6EB1-47F9-88FE-CD1F41EFFEFD}" type="parTrans" cxnId="{2453F196-1D70-4BBE-BA63-8BB5C1940E65}">
      <dgm:prSet/>
      <dgm:spPr/>
      <dgm:t>
        <a:bodyPr/>
        <a:lstStyle/>
        <a:p>
          <a:endParaRPr lang="en-IN"/>
        </a:p>
      </dgm:t>
    </dgm:pt>
    <dgm:pt modelId="{F5F822AA-E2A0-42FE-BD5B-DB165288C5F7}" type="sibTrans" cxnId="{2453F196-1D70-4BBE-BA63-8BB5C1940E65}">
      <dgm:prSet/>
      <dgm:spPr/>
      <dgm:t>
        <a:bodyPr/>
        <a:lstStyle/>
        <a:p>
          <a:endParaRPr lang="en-IN"/>
        </a:p>
      </dgm:t>
    </dgm:pt>
    <dgm:pt modelId="{46F09288-6E0B-4050-8940-8AF7A5687809}">
      <dgm:prSet custT="1"/>
      <dgm:spPr>
        <a:solidFill>
          <a:srgbClr val="92D050"/>
        </a:solidFill>
      </dgm:spPr>
      <dgm:t>
        <a:bodyPr/>
        <a:lstStyle/>
        <a:p>
          <a:r>
            <a:rPr lang="en-IN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data are statistically analysed to suggest  modifications in manufacturing process and to optimize the input or anticipate malfunctions</a:t>
          </a:r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4B1C4B1-C506-409A-B26F-FD367689A294}" type="parTrans" cxnId="{CBCA2BA9-FE13-4AE4-A317-FF0E8D290092}">
      <dgm:prSet/>
      <dgm:spPr/>
      <dgm:t>
        <a:bodyPr/>
        <a:lstStyle/>
        <a:p>
          <a:endParaRPr lang="en-IN"/>
        </a:p>
      </dgm:t>
    </dgm:pt>
    <dgm:pt modelId="{50A83F4E-6392-4595-8D67-3F7189062FB8}" type="sibTrans" cxnId="{CBCA2BA9-FE13-4AE4-A317-FF0E8D290092}">
      <dgm:prSet/>
      <dgm:spPr/>
      <dgm:t>
        <a:bodyPr/>
        <a:lstStyle/>
        <a:p>
          <a:endParaRPr lang="en-IN"/>
        </a:p>
      </dgm:t>
    </dgm:pt>
    <dgm:pt modelId="{FE400F92-B168-4B52-AF86-0D8ABF6C943D}">
      <dgm:prSet custT="1"/>
      <dgm:spPr>
        <a:solidFill>
          <a:srgbClr val="92D050"/>
        </a:solidFill>
      </dgm:spPr>
      <dgm:t>
        <a:bodyPr/>
        <a:lstStyle/>
        <a:p>
          <a:endParaRPr lang="en-IN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2317E26-A416-4B64-A6BF-71F046079A14}" type="parTrans" cxnId="{8B9943F0-4948-4F3A-B153-FFA9083BDDE5}">
      <dgm:prSet/>
      <dgm:spPr/>
      <dgm:t>
        <a:bodyPr/>
        <a:lstStyle/>
        <a:p>
          <a:endParaRPr lang="en-IN"/>
        </a:p>
      </dgm:t>
    </dgm:pt>
    <dgm:pt modelId="{2A916D9F-2EFF-4A22-BC98-B15CE0E10373}" type="sibTrans" cxnId="{8B9943F0-4948-4F3A-B153-FFA9083BDDE5}">
      <dgm:prSet/>
      <dgm:spPr/>
      <dgm:t>
        <a:bodyPr/>
        <a:lstStyle/>
        <a:p>
          <a:endParaRPr lang="en-IN"/>
        </a:p>
      </dgm:t>
    </dgm:pt>
    <dgm:pt modelId="{C9BF0B90-A899-4986-8E82-A97E81077C35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IVAN is an ES </a:t>
          </a:r>
          <a:r>
            <a:rPr lang="en-IN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used for planning raw material safety stock requirements</a:t>
          </a:r>
        </a:p>
      </dgm:t>
    </dgm:pt>
    <dgm:pt modelId="{DCCABE24-F8C9-4C5B-AC4D-DEA5782566F2}" type="parTrans" cxnId="{099C67DB-3FA5-4577-9386-6B57431BE77A}">
      <dgm:prSet/>
      <dgm:spPr/>
      <dgm:t>
        <a:bodyPr/>
        <a:lstStyle/>
        <a:p>
          <a:endParaRPr lang="en-IN"/>
        </a:p>
      </dgm:t>
    </dgm:pt>
    <dgm:pt modelId="{4BADE9AC-567F-44F5-A940-E8EF98E0A332}" type="sibTrans" cxnId="{099C67DB-3FA5-4577-9386-6B57431BE77A}">
      <dgm:prSet/>
      <dgm:spPr/>
      <dgm:t>
        <a:bodyPr/>
        <a:lstStyle/>
        <a:p>
          <a:endParaRPr lang="en-IN"/>
        </a:p>
      </dgm:t>
    </dgm:pt>
    <dgm:pt modelId="{6AE06D3A-831F-458F-94F6-4E14052F32EB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16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3A48381-2E10-416D-A987-1A953221C7AC}" type="parTrans" cxnId="{8344C9E9-50CB-41DA-B6A3-3B1C75EB2BCE}">
      <dgm:prSet/>
      <dgm:spPr/>
      <dgm:t>
        <a:bodyPr/>
        <a:lstStyle/>
        <a:p>
          <a:endParaRPr lang="en-IN"/>
        </a:p>
      </dgm:t>
    </dgm:pt>
    <dgm:pt modelId="{1C959A9E-B2D7-4BCA-8CD6-3CB33808C3F1}" type="sibTrans" cxnId="{8344C9E9-50CB-41DA-B6A3-3B1C75EB2BCE}">
      <dgm:prSet/>
      <dgm:spPr/>
      <dgm:t>
        <a:bodyPr/>
        <a:lstStyle/>
        <a:p>
          <a:endParaRPr lang="en-IN"/>
        </a:p>
      </dgm:t>
    </dgm:pt>
    <dgm:pt modelId="{9CA3F806-2AAE-40C7-B3AB-85CCDD8DD663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400" dirty="0"/>
        </a:p>
      </dgm:t>
    </dgm:pt>
    <dgm:pt modelId="{1994C837-DB4B-48B2-842E-7E4DEAE4E9B4}" type="parTrans" cxnId="{545D5695-8694-4F49-B265-D155C2B6EC0A}">
      <dgm:prSet/>
      <dgm:spPr/>
      <dgm:t>
        <a:bodyPr/>
        <a:lstStyle/>
        <a:p>
          <a:endParaRPr lang="en-IN"/>
        </a:p>
      </dgm:t>
    </dgm:pt>
    <dgm:pt modelId="{D1713480-C7A0-4303-9421-F96A84E4F0D9}" type="sibTrans" cxnId="{545D5695-8694-4F49-B265-D155C2B6EC0A}">
      <dgm:prSet/>
      <dgm:spPr/>
      <dgm:t>
        <a:bodyPr/>
        <a:lstStyle/>
        <a:p>
          <a:endParaRPr lang="en-IN"/>
        </a:p>
      </dgm:t>
    </dgm:pt>
    <dgm:pt modelId="{0FA10148-77CC-4463-8BFA-13BD848BC7E3}">
      <dgm:prSet custT="1"/>
      <dgm:spPr>
        <a:solidFill>
          <a:srgbClr val="C3B0F2">
            <a:alpha val="90000"/>
          </a:srgbClr>
        </a:solidFill>
      </dgm:spPr>
      <dgm:t>
        <a:bodyPr/>
        <a:lstStyle/>
        <a:p>
          <a:endParaRPr lang="en-IN" sz="1400" dirty="0"/>
        </a:p>
      </dgm:t>
    </dgm:pt>
    <dgm:pt modelId="{3D0F6674-FF97-48C7-9156-EFDA30FD1EC4}" type="parTrans" cxnId="{526A9882-658D-4D93-8A9C-1ED042F39A39}">
      <dgm:prSet/>
      <dgm:spPr/>
      <dgm:t>
        <a:bodyPr/>
        <a:lstStyle/>
        <a:p>
          <a:endParaRPr lang="en-IN"/>
        </a:p>
      </dgm:t>
    </dgm:pt>
    <dgm:pt modelId="{699098E2-7690-44AC-BAF2-66C14084647C}" type="sibTrans" cxnId="{526A9882-658D-4D93-8A9C-1ED042F39A39}">
      <dgm:prSet/>
      <dgm:spPr/>
      <dgm:t>
        <a:bodyPr/>
        <a:lstStyle/>
        <a:p>
          <a:endParaRPr lang="en-IN"/>
        </a:p>
      </dgm:t>
    </dgm:pt>
    <dgm:pt modelId="{CE355C3C-2A47-4279-A657-D19C247C6BF1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500" b="1" dirty="0" smtClean="0">
              <a:latin typeface="Arial" pitchFamily="34" charset="0"/>
              <a:cs typeface="Arial" pitchFamily="34" charset="0"/>
            </a:rPr>
            <a:t>NOSTRADAMUS</a:t>
          </a:r>
          <a:r>
            <a:rPr lang="en-IN" sz="1500" dirty="0" smtClean="0">
              <a:latin typeface="Arial" pitchFamily="34" charset="0"/>
              <a:cs typeface="Arial" pitchFamily="34" charset="0"/>
            </a:rPr>
            <a:t> is another ES to select an appropriate forecasting technique for a specific forecasting task</a:t>
          </a:r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97226ABD-BDFE-404B-A403-E5BEE8D8FE17}" type="parTrans" cxnId="{D86925B8-C091-421A-91DD-8A7A8E679E60}">
      <dgm:prSet/>
      <dgm:spPr/>
      <dgm:t>
        <a:bodyPr/>
        <a:lstStyle/>
        <a:p>
          <a:endParaRPr lang="en-IN"/>
        </a:p>
      </dgm:t>
    </dgm:pt>
    <dgm:pt modelId="{E2F42E32-5E98-4D94-B105-962F7ABA86DE}" type="sibTrans" cxnId="{D86925B8-C091-421A-91DD-8A7A8E679E60}">
      <dgm:prSet/>
      <dgm:spPr/>
      <dgm:t>
        <a:bodyPr/>
        <a:lstStyle/>
        <a:p>
          <a:endParaRPr lang="en-IN"/>
        </a:p>
      </dgm:t>
    </dgm:pt>
    <dgm:pt modelId="{5619EBF3-CB93-4F63-B4A5-BDF2405CB90D}">
      <dgm:prSet phldrT="[Text]" custT="1"/>
      <dgm:spPr>
        <a:solidFill>
          <a:srgbClr val="FFE181"/>
        </a:solidFill>
      </dgm:spPr>
      <dgm:t>
        <a:bodyPr/>
        <a:lstStyle/>
        <a:p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AFBE1F51-E57D-41E7-AD9F-1454023C01C3}" type="parTrans" cxnId="{FF37058F-3D7F-462E-9374-7C7628F22CF2}">
      <dgm:prSet/>
      <dgm:spPr/>
      <dgm:t>
        <a:bodyPr/>
        <a:lstStyle/>
        <a:p>
          <a:endParaRPr lang="en-IN"/>
        </a:p>
      </dgm:t>
    </dgm:pt>
    <dgm:pt modelId="{D3BB4034-8E5E-4797-80E9-AA752A8AAD2E}" type="sibTrans" cxnId="{FF37058F-3D7F-462E-9374-7C7628F22CF2}">
      <dgm:prSet/>
      <dgm:spPr/>
      <dgm:t>
        <a:bodyPr/>
        <a:lstStyle/>
        <a:p>
          <a:endParaRPr lang="en-IN"/>
        </a:p>
      </dgm:t>
    </dgm:pt>
    <dgm:pt modelId="{8C42CA79-8638-4926-9104-61BAC0937E6F}">
      <dgm:prSet phldrT="[Text]" custT="1"/>
      <dgm:spPr>
        <a:solidFill>
          <a:srgbClr val="FFE181"/>
        </a:solidFill>
      </dgm:spPr>
      <dgm:t>
        <a:bodyPr/>
        <a:lstStyle/>
        <a:p>
          <a:r>
            <a:rPr lang="en-IN" sz="1500" dirty="0" smtClean="0">
              <a:latin typeface="Arial" pitchFamily="34" charset="0"/>
              <a:cs typeface="Arial" pitchFamily="34" charset="0"/>
            </a:rPr>
            <a:t>when a technique is selected, the system provides suggestions to manager for its correct usage</a:t>
          </a:r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9AD961DC-A405-4514-A619-2951CA62EE9B}" type="parTrans" cxnId="{30511A3D-69B2-4C54-9DD0-2D3E9FD8BC7D}">
      <dgm:prSet/>
      <dgm:spPr/>
      <dgm:t>
        <a:bodyPr/>
        <a:lstStyle/>
        <a:p>
          <a:endParaRPr lang="en-IN"/>
        </a:p>
      </dgm:t>
    </dgm:pt>
    <dgm:pt modelId="{96C7E7E6-6DC3-46C5-93E8-40BD7B66496A}" type="sibTrans" cxnId="{30511A3D-69B2-4C54-9DD0-2D3E9FD8BC7D}">
      <dgm:prSet/>
      <dgm:spPr/>
      <dgm:t>
        <a:bodyPr/>
        <a:lstStyle/>
        <a:p>
          <a:endParaRPr lang="en-IN"/>
        </a:p>
      </dgm:t>
    </dgm:pt>
    <dgm:pt modelId="{22FEB90A-112F-4CBC-AD75-0689AE59484B}">
      <dgm:prSet phldrT="[Text]" custT="1"/>
      <dgm:spPr>
        <a:solidFill>
          <a:srgbClr val="FFE181"/>
        </a:solidFill>
      </dgm:spPr>
      <dgm:t>
        <a:bodyPr/>
        <a:lstStyle/>
        <a:p>
          <a:endParaRPr lang="en-IN" sz="1500" dirty="0">
            <a:latin typeface="Arial" pitchFamily="34" charset="0"/>
            <a:cs typeface="Arial" pitchFamily="34" charset="0"/>
          </a:endParaRPr>
        </a:p>
      </dgm:t>
    </dgm:pt>
    <dgm:pt modelId="{B2C2B023-69F2-4C7D-85EA-A019E197DE44}" type="parTrans" cxnId="{0F9AAE90-0FBD-4FAA-BFF6-3576B2D723E1}">
      <dgm:prSet/>
      <dgm:spPr/>
      <dgm:t>
        <a:bodyPr/>
        <a:lstStyle/>
        <a:p>
          <a:endParaRPr lang="en-IN"/>
        </a:p>
      </dgm:t>
    </dgm:pt>
    <dgm:pt modelId="{D651E777-C69A-4BE9-8867-ABB1BAF9C770}" type="sibTrans" cxnId="{0F9AAE90-0FBD-4FAA-BFF6-3576B2D723E1}">
      <dgm:prSet/>
      <dgm:spPr/>
      <dgm:t>
        <a:bodyPr/>
        <a:lstStyle/>
        <a:p>
          <a:endParaRPr lang="en-IN"/>
        </a:p>
      </dgm:t>
    </dgm:pt>
    <dgm:pt modelId="{9B8063E2-91CD-4595-9B78-D874D4C48F24}" type="pres">
      <dgm:prSet presAssocID="{09374C5A-53B3-44BC-BB90-89415F351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AAE353D-A5C3-4818-B976-1B909E9FAE4C}" type="pres">
      <dgm:prSet presAssocID="{962963FE-D1BD-4DBA-8078-474B7631F31A}" presName="composite" presStyleCnt="0"/>
      <dgm:spPr/>
    </dgm:pt>
    <dgm:pt modelId="{368919DB-DFCD-488A-8030-A24299171C59}" type="pres">
      <dgm:prSet presAssocID="{962963FE-D1BD-4DBA-8078-474B7631F31A}" presName="parTx" presStyleLbl="alignNode1" presStyleIdx="0" presStyleCnt="4" custScaleY="113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909CDE-9AA7-4D21-B578-DB56DAC2C48F}" type="pres">
      <dgm:prSet presAssocID="{962963FE-D1BD-4DBA-8078-474B7631F31A}" presName="desTx" presStyleLbl="alignAccFollowNode1" presStyleIdx="0" presStyleCnt="4" custScaleY="98557" custLinFactNeighborX="-166" custLinFactNeighborY="5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BF0A18-992B-42C9-BEB5-1C8A1A558843}" type="pres">
      <dgm:prSet presAssocID="{D0A8DC14-14B5-46DD-9F7C-CD3806640A22}" presName="space" presStyleCnt="0"/>
      <dgm:spPr/>
    </dgm:pt>
    <dgm:pt modelId="{EAE216ED-CF2D-40A8-BF83-568FC49DD7AC}" type="pres">
      <dgm:prSet presAssocID="{8A7558E8-A406-4E52-B46C-427FFDCA6881}" presName="composite" presStyleCnt="0"/>
      <dgm:spPr/>
    </dgm:pt>
    <dgm:pt modelId="{41232BC3-BB9F-4450-865F-456E742556D0}" type="pres">
      <dgm:prSet presAssocID="{8A7558E8-A406-4E52-B46C-427FFDCA688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B11ACF-D89D-491D-A950-93A8E6CDA4AE}" type="pres">
      <dgm:prSet presAssocID="{8A7558E8-A406-4E52-B46C-427FFDCA6881}" presName="desTx" presStyleLbl="alignAccFollowNode1" presStyleIdx="1" presStyleCnt="4" custLinFactNeighborX="1063" custLinFactNeighborY="10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C48A68-D81E-419E-B6A9-F2580C30910E}" type="pres">
      <dgm:prSet presAssocID="{B79157E6-277E-4FC1-B9FE-F1FE26286763}" presName="space" presStyleCnt="0"/>
      <dgm:spPr/>
    </dgm:pt>
    <dgm:pt modelId="{E81CC6B0-DB0F-4EEF-A2E2-6E7E5418C9E2}" type="pres">
      <dgm:prSet presAssocID="{3CDDE153-FC20-4FB7-9F54-4164C02D7A01}" presName="composite" presStyleCnt="0"/>
      <dgm:spPr/>
    </dgm:pt>
    <dgm:pt modelId="{6E20B859-B496-451F-97A2-A18B24523208}" type="pres">
      <dgm:prSet presAssocID="{3CDDE153-FC20-4FB7-9F54-4164C02D7A0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678D3F-6193-4B65-8A96-302B2BE1D2B6}" type="pres">
      <dgm:prSet presAssocID="{3CDDE153-FC20-4FB7-9F54-4164C02D7A0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A10315-E70A-4A4B-9205-A200D3D2E5D5}" type="pres">
      <dgm:prSet presAssocID="{4D2FCFDC-DC79-4246-B64C-E5F5361530C3}" presName="space" presStyleCnt="0"/>
      <dgm:spPr/>
    </dgm:pt>
    <dgm:pt modelId="{276A30AA-0897-497E-BC80-B4988893DABB}" type="pres">
      <dgm:prSet presAssocID="{6CCC0531-1003-4576-9EC4-1AFB1C6BDDB9}" presName="composite" presStyleCnt="0"/>
      <dgm:spPr/>
    </dgm:pt>
    <dgm:pt modelId="{15D2328A-E240-4B75-9F2B-6F64DD9540E5}" type="pres">
      <dgm:prSet presAssocID="{6CCC0531-1003-4576-9EC4-1AFB1C6BDDB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6654B-010C-4A30-ACB3-2ECE55E62887}" type="pres">
      <dgm:prSet presAssocID="{6CCC0531-1003-4576-9EC4-1AFB1C6BDDB9}" presName="desTx" presStyleLbl="alignAccFollowNode1" presStyleIdx="3" presStyleCnt="4" custLinFactNeighborX="-195" custLinFactNeighborY="27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45D5695-8694-4F49-B265-D155C2B6EC0A}" srcId="{3CDDE153-FC20-4FB7-9F54-4164C02D7A01}" destId="{9CA3F806-2AAE-40C7-B3AB-85CCDD8DD663}" srcOrd="2" destOrd="0" parTransId="{1994C837-DB4B-48B2-842E-7E4DEAE4E9B4}" sibTransId="{D1713480-C7A0-4303-9421-F96A84E4F0D9}"/>
    <dgm:cxn modelId="{526A9882-658D-4D93-8A9C-1ED042F39A39}" srcId="{3CDDE153-FC20-4FB7-9F54-4164C02D7A01}" destId="{0FA10148-77CC-4463-8BFA-13BD848BC7E3}" srcOrd="1" destOrd="0" parTransId="{3D0F6674-FF97-48C7-9156-EFDA30FD1EC4}" sibTransId="{699098E2-7690-44AC-BAF2-66C14084647C}"/>
    <dgm:cxn modelId="{5AEAE04B-D726-4918-959F-10AF43A36570}" type="presOf" srcId="{8C42CA79-8638-4926-9104-61BAC0937E6F}" destId="{7196654B-010C-4A30-ACB3-2ECE55E62887}" srcOrd="0" destOrd="4" presId="urn:microsoft.com/office/officeart/2005/8/layout/hList1"/>
    <dgm:cxn modelId="{34ABFF55-8FEA-42C3-8366-0DF9D5C47290}" type="presOf" srcId="{CE355C3C-2A47-4279-A657-D19C247C6BF1}" destId="{7196654B-010C-4A30-ACB3-2ECE55E62887}" srcOrd="0" destOrd="2" presId="urn:microsoft.com/office/officeart/2005/8/layout/hList1"/>
    <dgm:cxn modelId="{BF56D60B-9D4E-44C8-9703-9C432CC8FCA3}" type="presOf" srcId="{FE400F92-B168-4B52-AF86-0D8ABF6C943D}" destId="{C3909CDE-9AA7-4D21-B578-DB56DAC2C48F}" srcOrd="0" destOrd="1" presId="urn:microsoft.com/office/officeart/2005/8/layout/hList1"/>
    <dgm:cxn modelId="{30949691-51A2-4BD1-97C4-4D15EB4768D3}" srcId="{6CCC0531-1003-4576-9EC4-1AFB1C6BDDB9}" destId="{3B297C83-448F-49BC-B224-852CD00D796B}" srcOrd="0" destOrd="0" parTransId="{D20F734B-7B1A-4059-B9EF-E581C7B0BADC}" sibTransId="{28382EAA-5CDA-476F-976E-0FEA1C417213}"/>
    <dgm:cxn modelId="{8C821CFE-4E7D-4A7E-8A0A-F04682E392E9}" srcId="{8A7558E8-A406-4E52-B46C-427FFDCA6881}" destId="{29E3C39A-2836-40B4-987A-06CC858E7783}" srcOrd="0" destOrd="0" parTransId="{B0A7B899-6935-47FF-B55F-54172F29F79C}" sibTransId="{33E1A37F-FE52-4328-BC91-CE1EBEED9655}"/>
    <dgm:cxn modelId="{273B70F3-902B-467C-8959-704D65423AAC}" type="presOf" srcId="{C9BF0B90-A899-4986-8E82-A97E81077C35}" destId="{50B11ACF-D89D-491D-A950-93A8E6CDA4AE}" srcOrd="0" destOrd="2" presId="urn:microsoft.com/office/officeart/2005/8/layout/hList1"/>
    <dgm:cxn modelId="{8EA89A30-5261-43E8-9307-AB160B05904C}" type="presOf" srcId="{22FEB90A-112F-4CBC-AD75-0689AE59484B}" destId="{7196654B-010C-4A30-ACB3-2ECE55E62887}" srcOrd="0" destOrd="3" presId="urn:microsoft.com/office/officeart/2005/8/layout/hList1"/>
    <dgm:cxn modelId="{1D30D007-668D-4BAD-951F-4D0970E85F9B}" type="presOf" srcId="{09374C5A-53B3-44BC-BB90-89415F35156D}" destId="{9B8063E2-91CD-4595-9B78-D874D4C48F24}" srcOrd="0" destOrd="0" presId="urn:microsoft.com/office/officeart/2005/8/layout/hList1"/>
    <dgm:cxn modelId="{FF37058F-3D7F-462E-9374-7C7628F22CF2}" srcId="{6CCC0531-1003-4576-9EC4-1AFB1C6BDDB9}" destId="{5619EBF3-CB93-4F63-B4A5-BDF2405CB90D}" srcOrd="1" destOrd="0" parTransId="{AFBE1F51-E57D-41E7-AD9F-1454023C01C3}" sibTransId="{D3BB4034-8E5E-4797-80E9-AA752A8AAD2E}"/>
    <dgm:cxn modelId="{2496CF6A-6F45-4D1D-9F09-F2CF80DCB917}" type="presOf" srcId="{0FA10148-77CC-4463-8BFA-13BD848BC7E3}" destId="{F9678D3F-6193-4B65-8A96-302B2BE1D2B6}" srcOrd="0" destOrd="1" presId="urn:microsoft.com/office/officeart/2005/8/layout/hList1"/>
    <dgm:cxn modelId="{00DF6A1C-E8A2-4805-B2D6-B39BC120809D}" srcId="{3CDDE153-FC20-4FB7-9F54-4164C02D7A01}" destId="{8F57772D-EF15-4DF6-BAE1-9C7F2898C9C8}" srcOrd="0" destOrd="0" parTransId="{F1CDD279-7BD9-4650-BE28-1056CA7D28D1}" sibTransId="{515017AF-4B2C-4305-8DF1-B2B29DC1C04F}"/>
    <dgm:cxn modelId="{2453F196-1D70-4BBE-BA63-8BB5C1940E65}" srcId="{3CDDE153-FC20-4FB7-9F54-4164C02D7A01}" destId="{ADC063B1-C204-49D1-BCF7-7A0BE1004F6B}" srcOrd="3" destOrd="0" parTransId="{D42207A3-6EB1-47F9-88FE-CD1F41EFFEFD}" sibTransId="{F5F822AA-E2A0-42FE-BD5B-DB165288C5F7}"/>
    <dgm:cxn modelId="{F2F3D71B-43B0-4285-9C27-BBF8EECE5B1A}" type="presOf" srcId="{06FA9064-F437-424F-A93B-68A2152E3838}" destId="{C3909CDE-9AA7-4D21-B578-DB56DAC2C48F}" srcOrd="0" destOrd="0" presId="urn:microsoft.com/office/officeart/2005/8/layout/hList1"/>
    <dgm:cxn modelId="{CBCA2BA9-FE13-4AE4-A317-FF0E8D290092}" srcId="{962963FE-D1BD-4DBA-8078-474B7631F31A}" destId="{46F09288-6E0B-4050-8940-8AF7A5687809}" srcOrd="2" destOrd="0" parTransId="{64B1C4B1-C506-409A-B26F-FD367689A294}" sibTransId="{50A83F4E-6392-4595-8D67-3F7189062FB8}"/>
    <dgm:cxn modelId="{3125FA29-E420-4B0F-8396-B99E4AB287D2}" type="presOf" srcId="{3B297C83-448F-49BC-B224-852CD00D796B}" destId="{7196654B-010C-4A30-ACB3-2ECE55E62887}" srcOrd="0" destOrd="0" presId="urn:microsoft.com/office/officeart/2005/8/layout/hList1"/>
    <dgm:cxn modelId="{B64B64EF-4CD5-4767-8C59-9DADD73899CA}" srcId="{09374C5A-53B3-44BC-BB90-89415F35156D}" destId="{962963FE-D1BD-4DBA-8078-474B7631F31A}" srcOrd="0" destOrd="0" parTransId="{D8C9A30C-8AEA-48C1-9496-4570B9C21B19}" sibTransId="{D0A8DC14-14B5-46DD-9F7C-CD3806640A22}"/>
    <dgm:cxn modelId="{0F9AAE90-0FBD-4FAA-BFF6-3576B2D723E1}" srcId="{6CCC0531-1003-4576-9EC4-1AFB1C6BDDB9}" destId="{22FEB90A-112F-4CBC-AD75-0689AE59484B}" srcOrd="3" destOrd="0" parTransId="{B2C2B023-69F2-4C7D-85EA-A019E197DE44}" sibTransId="{D651E777-C69A-4BE9-8867-ABB1BAF9C770}"/>
    <dgm:cxn modelId="{DBEA2646-AA85-429C-A988-6A39073624B9}" type="presOf" srcId="{46F09288-6E0B-4050-8940-8AF7A5687809}" destId="{C3909CDE-9AA7-4D21-B578-DB56DAC2C48F}" srcOrd="0" destOrd="2" presId="urn:microsoft.com/office/officeart/2005/8/layout/hList1"/>
    <dgm:cxn modelId="{30511A3D-69B2-4C54-9DD0-2D3E9FD8BC7D}" srcId="{6CCC0531-1003-4576-9EC4-1AFB1C6BDDB9}" destId="{8C42CA79-8638-4926-9104-61BAC0937E6F}" srcOrd="4" destOrd="0" parTransId="{9AD961DC-A405-4514-A619-2951CA62EE9B}" sibTransId="{96C7E7E6-6DC3-46C5-93E8-40BD7B66496A}"/>
    <dgm:cxn modelId="{85352950-E7E1-486F-9972-15F180F1D43C}" type="presOf" srcId="{8A7558E8-A406-4E52-B46C-427FFDCA6881}" destId="{41232BC3-BB9F-4450-865F-456E742556D0}" srcOrd="0" destOrd="0" presId="urn:microsoft.com/office/officeart/2005/8/layout/hList1"/>
    <dgm:cxn modelId="{F47B36D2-6EDE-4B8A-B8AC-2B357180F2F4}" type="presOf" srcId="{6AE06D3A-831F-458F-94F6-4E14052F32EB}" destId="{50B11ACF-D89D-491D-A950-93A8E6CDA4AE}" srcOrd="0" destOrd="1" presId="urn:microsoft.com/office/officeart/2005/8/layout/hList1"/>
    <dgm:cxn modelId="{8B9943F0-4948-4F3A-B153-FFA9083BDDE5}" srcId="{962963FE-D1BD-4DBA-8078-474B7631F31A}" destId="{FE400F92-B168-4B52-AF86-0D8ABF6C943D}" srcOrd="1" destOrd="0" parTransId="{B2317E26-A416-4B64-A6BF-71F046079A14}" sibTransId="{2A916D9F-2EFF-4A22-BC98-B15CE0E10373}"/>
    <dgm:cxn modelId="{7FC919EC-5704-45A7-8A94-C3A79CB2D623}" type="presOf" srcId="{6CCC0531-1003-4576-9EC4-1AFB1C6BDDB9}" destId="{15D2328A-E240-4B75-9F2B-6F64DD9540E5}" srcOrd="0" destOrd="0" presId="urn:microsoft.com/office/officeart/2005/8/layout/hList1"/>
    <dgm:cxn modelId="{6B7FB98A-D06D-4989-9FCF-F1294D7BCE51}" srcId="{09374C5A-53B3-44BC-BB90-89415F35156D}" destId="{3CDDE153-FC20-4FB7-9F54-4164C02D7A01}" srcOrd="2" destOrd="0" parTransId="{DDC76656-5AD1-4761-9759-C51FDCD3563E}" sibTransId="{4D2FCFDC-DC79-4246-B64C-E5F5361530C3}"/>
    <dgm:cxn modelId="{099C67DB-3FA5-4577-9386-6B57431BE77A}" srcId="{8A7558E8-A406-4E52-B46C-427FFDCA6881}" destId="{C9BF0B90-A899-4986-8E82-A97E81077C35}" srcOrd="2" destOrd="0" parTransId="{DCCABE24-F8C9-4C5B-AC4D-DEA5782566F2}" sibTransId="{4BADE9AC-567F-44F5-A940-E8EF98E0A332}"/>
    <dgm:cxn modelId="{554D964E-69AA-4A93-BEC0-11F56CECB7D0}" type="presOf" srcId="{8F57772D-EF15-4DF6-BAE1-9C7F2898C9C8}" destId="{F9678D3F-6193-4B65-8A96-302B2BE1D2B6}" srcOrd="0" destOrd="0" presId="urn:microsoft.com/office/officeart/2005/8/layout/hList1"/>
    <dgm:cxn modelId="{E7C67085-791C-4EA4-9445-657595C1B1A3}" type="presOf" srcId="{ADC063B1-C204-49D1-BCF7-7A0BE1004F6B}" destId="{F9678D3F-6193-4B65-8A96-302B2BE1D2B6}" srcOrd="0" destOrd="3" presId="urn:microsoft.com/office/officeart/2005/8/layout/hList1"/>
    <dgm:cxn modelId="{ACD7D4F4-ED40-41BD-988A-4DE3677A7651}" srcId="{09374C5A-53B3-44BC-BB90-89415F35156D}" destId="{8A7558E8-A406-4E52-B46C-427FFDCA6881}" srcOrd="1" destOrd="0" parTransId="{C8EE0C9C-A16B-4898-B5A5-A839496BC5A7}" sibTransId="{B79157E6-277E-4FC1-B9FE-F1FE26286763}"/>
    <dgm:cxn modelId="{D86925B8-C091-421A-91DD-8A7A8E679E60}" srcId="{6CCC0531-1003-4576-9EC4-1AFB1C6BDDB9}" destId="{CE355C3C-2A47-4279-A657-D19C247C6BF1}" srcOrd="2" destOrd="0" parTransId="{97226ABD-BDFE-404B-A403-E5BEE8D8FE17}" sibTransId="{E2F42E32-5E98-4D94-B105-962F7ABA86DE}"/>
    <dgm:cxn modelId="{0E0BBB17-6E54-4899-8155-4E8312E05A19}" srcId="{962963FE-D1BD-4DBA-8078-474B7631F31A}" destId="{06FA9064-F437-424F-A93B-68A2152E3838}" srcOrd="0" destOrd="0" parTransId="{AD252CEF-FA78-4A14-8A04-585664677396}" sibTransId="{137EACED-2CAB-4F5B-B0E3-DF524E3AC23D}"/>
    <dgm:cxn modelId="{80304C99-1BFB-4805-9075-41F93A26BC59}" type="presOf" srcId="{962963FE-D1BD-4DBA-8078-474B7631F31A}" destId="{368919DB-DFCD-488A-8030-A24299171C59}" srcOrd="0" destOrd="0" presId="urn:microsoft.com/office/officeart/2005/8/layout/hList1"/>
    <dgm:cxn modelId="{AF08D308-18BD-4BE2-B862-E98F83D65651}" srcId="{09374C5A-53B3-44BC-BB90-89415F35156D}" destId="{6CCC0531-1003-4576-9EC4-1AFB1C6BDDB9}" srcOrd="3" destOrd="0" parTransId="{2D11FC34-CC2E-4831-A458-715B9DFFA097}" sibTransId="{6C2C767E-ED2C-43EF-826D-B258EFE029F7}"/>
    <dgm:cxn modelId="{2D7E6FFA-9EC8-4874-BC30-BE420D5111A5}" type="presOf" srcId="{9CA3F806-2AAE-40C7-B3AB-85CCDD8DD663}" destId="{F9678D3F-6193-4B65-8A96-302B2BE1D2B6}" srcOrd="0" destOrd="2" presId="urn:microsoft.com/office/officeart/2005/8/layout/hList1"/>
    <dgm:cxn modelId="{8344C9E9-50CB-41DA-B6A3-3B1C75EB2BCE}" srcId="{8A7558E8-A406-4E52-B46C-427FFDCA6881}" destId="{6AE06D3A-831F-458F-94F6-4E14052F32EB}" srcOrd="1" destOrd="0" parTransId="{53A48381-2E10-416D-A987-1A953221C7AC}" sibTransId="{1C959A9E-B2D7-4BCA-8CD6-3CB33808C3F1}"/>
    <dgm:cxn modelId="{99DC466A-76FE-4697-A7D1-189BAA51BCA5}" type="presOf" srcId="{5619EBF3-CB93-4F63-B4A5-BDF2405CB90D}" destId="{7196654B-010C-4A30-ACB3-2ECE55E62887}" srcOrd="0" destOrd="1" presId="urn:microsoft.com/office/officeart/2005/8/layout/hList1"/>
    <dgm:cxn modelId="{EBCE4B96-D36D-481A-BDF3-1248F4EAA028}" type="presOf" srcId="{3CDDE153-FC20-4FB7-9F54-4164C02D7A01}" destId="{6E20B859-B496-451F-97A2-A18B24523208}" srcOrd="0" destOrd="0" presId="urn:microsoft.com/office/officeart/2005/8/layout/hList1"/>
    <dgm:cxn modelId="{63DBCB29-DB16-4FCD-9E14-02ED464D88A0}" type="presOf" srcId="{29E3C39A-2836-40B4-987A-06CC858E7783}" destId="{50B11ACF-D89D-491D-A950-93A8E6CDA4AE}" srcOrd="0" destOrd="0" presId="urn:microsoft.com/office/officeart/2005/8/layout/hList1"/>
    <dgm:cxn modelId="{461C43CF-F026-4DCA-9652-28EF830F6553}" type="presParOf" srcId="{9B8063E2-91CD-4595-9B78-D874D4C48F24}" destId="{FAAE353D-A5C3-4818-B976-1B909E9FAE4C}" srcOrd="0" destOrd="0" presId="urn:microsoft.com/office/officeart/2005/8/layout/hList1"/>
    <dgm:cxn modelId="{52E2E0F9-18FE-46EE-BD02-DBB244268B88}" type="presParOf" srcId="{FAAE353D-A5C3-4818-B976-1B909E9FAE4C}" destId="{368919DB-DFCD-488A-8030-A24299171C59}" srcOrd="0" destOrd="0" presId="urn:microsoft.com/office/officeart/2005/8/layout/hList1"/>
    <dgm:cxn modelId="{E9A8F1C9-C46D-4EC1-B5C1-EEDE45554451}" type="presParOf" srcId="{FAAE353D-A5C3-4818-B976-1B909E9FAE4C}" destId="{C3909CDE-9AA7-4D21-B578-DB56DAC2C48F}" srcOrd="1" destOrd="0" presId="urn:microsoft.com/office/officeart/2005/8/layout/hList1"/>
    <dgm:cxn modelId="{987D2341-9741-4879-B0C6-B8BB77975304}" type="presParOf" srcId="{9B8063E2-91CD-4595-9B78-D874D4C48F24}" destId="{CCBF0A18-992B-42C9-BEB5-1C8A1A558843}" srcOrd="1" destOrd="0" presId="urn:microsoft.com/office/officeart/2005/8/layout/hList1"/>
    <dgm:cxn modelId="{D7E50460-2343-44AC-84E9-6F7A2191FFA6}" type="presParOf" srcId="{9B8063E2-91CD-4595-9B78-D874D4C48F24}" destId="{EAE216ED-CF2D-40A8-BF83-568FC49DD7AC}" srcOrd="2" destOrd="0" presId="urn:microsoft.com/office/officeart/2005/8/layout/hList1"/>
    <dgm:cxn modelId="{426B5347-9186-4073-98E3-D257AA74648E}" type="presParOf" srcId="{EAE216ED-CF2D-40A8-BF83-568FC49DD7AC}" destId="{41232BC3-BB9F-4450-865F-456E742556D0}" srcOrd="0" destOrd="0" presId="urn:microsoft.com/office/officeart/2005/8/layout/hList1"/>
    <dgm:cxn modelId="{31DDE3E4-EE7A-4F02-B3C4-EE6873A76D1F}" type="presParOf" srcId="{EAE216ED-CF2D-40A8-BF83-568FC49DD7AC}" destId="{50B11ACF-D89D-491D-A950-93A8E6CDA4AE}" srcOrd="1" destOrd="0" presId="urn:microsoft.com/office/officeart/2005/8/layout/hList1"/>
    <dgm:cxn modelId="{CBDED58E-0842-4DA0-96AA-A17B9290AA6C}" type="presParOf" srcId="{9B8063E2-91CD-4595-9B78-D874D4C48F24}" destId="{FEC48A68-D81E-419E-B6A9-F2580C30910E}" srcOrd="3" destOrd="0" presId="urn:microsoft.com/office/officeart/2005/8/layout/hList1"/>
    <dgm:cxn modelId="{6EC34F41-02FE-4407-947D-1665A73F4090}" type="presParOf" srcId="{9B8063E2-91CD-4595-9B78-D874D4C48F24}" destId="{E81CC6B0-DB0F-4EEF-A2E2-6E7E5418C9E2}" srcOrd="4" destOrd="0" presId="urn:microsoft.com/office/officeart/2005/8/layout/hList1"/>
    <dgm:cxn modelId="{27D8DD5C-4C59-43B0-905C-EE5B858EE4D0}" type="presParOf" srcId="{E81CC6B0-DB0F-4EEF-A2E2-6E7E5418C9E2}" destId="{6E20B859-B496-451F-97A2-A18B24523208}" srcOrd="0" destOrd="0" presId="urn:microsoft.com/office/officeart/2005/8/layout/hList1"/>
    <dgm:cxn modelId="{9C456598-C2A7-4B61-B06C-2168C9B837F5}" type="presParOf" srcId="{E81CC6B0-DB0F-4EEF-A2E2-6E7E5418C9E2}" destId="{F9678D3F-6193-4B65-8A96-302B2BE1D2B6}" srcOrd="1" destOrd="0" presId="urn:microsoft.com/office/officeart/2005/8/layout/hList1"/>
    <dgm:cxn modelId="{1A83D5EF-E863-4F67-ABDE-0F10AEE854B8}" type="presParOf" srcId="{9B8063E2-91CD-4595-9B78-D874D4C48F24}" destId="{F0A10315-E70A-4A4B-9205-A200D3D2E5D5}" srcOrd="5" destOrd="0" presId="urn:microsoft.com/office/officeart/2005/8/layout/hList1"/>
    <dgm:cxn modelId="{B900E889-5D1A-4302-8A38-07CF5ADFF065}" type="presParOf" srcId="{9B8063E2-91CD-4595-9B78-D874D4C48F24}" destId="{276A30AA-0897-497E-BC80-B4988893DABB}" srcOrd="6" destOrd="0" presId="urn:microsoft.com/office/officeart/2005/8/layout/hList1"/>
    <dgm:cxn modelId="{B404D9B0-F2A0-4023-A1B5-CF92B1917DAE}" type="presParOf" srcId="{276A30AA-0897-497E-BC80-B4988893DABB}" destId="{15D2328A-E240-4B75-9F2B-6F64DD9540E5}" srcOrd="0" destOrd="0" presId="urn:microsoft.com/office/officeart/2005/8/layout/hList1"/>
    <dgm:cxn modelId="{C623D9FB-9C51-4134-823F-8A2D200FF723}" type="presParOf" srcId="{276A30AA-0897-497E-BC80-B4988893DABB}" destId="{7196654B-010C-4A30-ACB3-2ECE55E62887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374C5A-53B3-44BC-BB90-89415F351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2963FE-D1BD-4DBA-8078-474B7631F31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Distribution </a:t>
          </a:r>
          <a:endParaRPr lang="en-IN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9A30C-8AEA-48C1-9496-4570B9C21B19}" type="parTrans" cxnId="{B64B64EF-4CD5-4767-8C59-9DADD73899CA}">
      <dgm:prSet/>
      <dgm:spPr/>
      <dgm:t>
        <a:bodyPr/>
        <a:lstStyle/>
        <a:p>
          <a:endParaRPr lang="en-IN"/>
        </a:p>
      </dgm:t>
    </dgm:pt>
    <dgm:pt modelId="{D0A8DC14-14B5-46DD-9F7C-CD3806640A22}" type="sibTrans" cxnId="{B64B64EF-4CD5-4767-8C59-9DADD73899CA}">
      <dgm:prSet/>
      <dgm:spPr/>
      <dgm:t>
        <a:bodyPr/>
        <a:lstStyle/>
        <a:p>
          <a:endParaRPr lang="en-IN"/>
        </a:p>
      </dgm:t>
    </dgm:pt>
    <dgm:pt modelId="{8A7558E8-A406-4E52-B46C-427FFDCA6881}">
      <dgm:prSet phldrT="[Text]" custT="1"/>
      <dgm:spPr>
        <a:solidFill>
          <a:srgbClr val="FFFFCC"/>
        </a:solidFill>
        <a:ln>
          <a:noFill/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Purchasing</a:t>
          </a:r>
          <a:endParaRPr lang="en-IN" sz="1800" dirty="0">
            <a:solidFill>
              <a:schemeClr val="tx1"/>
            </a:solidFill>
            <a:latin typeface="+mn-lt"/>
          </a:endParaRPr>
        </a:p>
      </dgm:t>
    </dgm:pt>
    <dgm:pt modelId="{C8EE0C9C-A16B-4898-B5A5-A839496BC5A7}" type="parTrans" cxnId="{ACD7D4F4-ED40-41BD-988A-4DE3677A7651}">
      <dgm:prSet/>
      <dgm:spPr/>
      <dgm:t>
        <a:bodyPr/>
        <a:lstStyle/>
        <a:p>
          <a:endParaRPr lang="en-IN"/>
        </a:p>
      </dgm:t>
    </dgm:pt>
    <dgm:pt modelId="{B79157E6-277E-4FC1-B9FE-F1FE26286763}" type="sibTrans" cxnId="{ACD7D4F4-ED40-41BD-988A-4DE3677A7651}">
      <dgm:prSet/>
      <dgm:spPr/>
      <dgm:t>
        <a:bodyPr/>
        <a:lstStyle/>
        <a:p>
          <a:endParaRPr lang="en-IN"/>
        </a:p>
      </dgm:t>
    </dgm:pt>
    <dgm:pt modelId="{29E3C39A-2836-40B4-987A-06CC858E7783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+mn-lt"/>
            </a:rPr>
            <a:t>responsibility for procuring materials, supplies and services</a:t>
          </a:r>
        </a:p>
      </dgm:t>
    </dgm:pt>
    <dgm:pt modelId="{B0A7B899-6935-47FF-B55F-54172F29F79C}" type="parTrans" cxnId="{8C821CFE-4E7D-4A7E-8A0A-F04682E392E9}">
      <dgm:prSet/>
      <dgm:spPr/>
      <dgm:t>
        <a:bodyPr/>
        <a:lstStyle/>
        <a:p>
          <a:endParaRPr lang="en-IN"/>
        </a:p>
      </dgm:t>
    </dgm:pt>
    <dgm:pt modelId="{33E1A37F-FE52-4328-BC91-CE1EBEED9655}" type="sibTrans" cxnId="{8C821CFE-4E7D-4A7E-8A0A-F04682E392E9}">
      <dgm:prSet/>
      <dgm:spPr/>
      <dgm:t>
        <a:bodyPr/>
        <a:lstStyle/>
        <a:p>
          <a:endParaRPr lang="en-IN"/>
        </a:p>
      </dgm:t>
    </dgm:pt>
    <dgm:pt modelId="{06FA9064-F437-424F-A93B-68A2152E3838}">
      <dgm:prSet custT="1"/>
      <dgm:spPr>
        <a:solidFill>
          <a:srgbClr val="92D050"/>
        </a:solidFill>
      </dgm:spPr>
      <dgm:t>
        <a:bodyPr/>
        <a:lstStyle/>
        <a:p>
          <a:r>
            <a:rPr lang="en-IN" sz="1800" b="0" dirty="0" smtClean="0">
              <a:solidFill>
                <a:schemeClr val="tx1"/>
              </a:solidFill>
              <a:latin typeface="+mn-lt"/>
              <a:cs typeface="Arial" pitchFamily="34" charset="0"/>
            </a:rPr>
            <a:t>different criteria includes transportation costs, fixed costs for opening of warehouses, processing cost to handle different products at the warehouses and scheduling</a:t>
          </a:r>
          <a:endParaRPr lang="en-IN" sz="1800" b="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137EACED-2CAB-4F5B-B0E3-DF524E3AC23D}" type="sibTrans" cxnId="{0E0BBB17-6E54-4899-8155-4E8312E05A19}">
      <dgm:prSet/>
      <dgm:spPr/>
      <dgm:t>
        <a:bodyPr/>
        <a:lstStyle/>
        <a:p>
          <a:endParaRPr lang="en-IN"/>
        </a:p>
      </dgm:t>
    </dgm:pt>
    <dgm:pt modelId="{AD252CEF-FA78-4A14-8A04-585664677396}" type="parTrans" cxnId="{0E0BBB17-6E54-4899-8155-4E8312E05A19}">
      <dgm:prSet/>
      <dgm:spPr/>
      <dgm:t>
        <a:bodyPr/>
        <a:lstStyle/>
        <a:p>
          <a:endParaRPr lang="en-IN"/>
        </a:p>
      </dgm:t>
    </dgm:pt>
    <dgm:pt modelId="{C9BF0B90-A899-4986-8E82-A97E81077C35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r>
            <a:rPr lang="en-IN" sz="2000" b="0" dirty="0" smtClean="0">
              <a:solidFill>
                <a:schemeClr val="tx1"/>
              </a:solidFill>
              <a:latin typeface="+mn-lt"/>
            </a:rPr>
            <a:t>Lockheed’s expert system </a:t>
          </a:r>
          <a:r>
            <a:rPr lang="en-IN" sz="2000" b="1" dirty="0" smtClean="0">
              <a:solidFill>
                <a:schemeClr val="tx1"/>
              </a:solidFill>
              <a:latin typeface="+mn-lt"/>
            </a:rPr>
            <a:t>ASAP</a:t>
          </a:r>
          <a:r>
            <a:rPr lang="en-IN" sz="2000" b="0" dirty="0" smtClean="0">
              <a:solidFill>
                <a:schemeClr val="tx1"/>
              </a:solidFill>
              <a:latin typeface="+mn-lt"/>
            </a:rPr>
            <a:t> simplifies procurement requests for the end user and ensures</a:t>
          </a:r>
        </a:p>
      </dgm:t>
    </dgm:pt>
    <dgm:pt modelId="{DCCABE24-F8C9-4C5B-AC4D-DEA5782566F2}" type="parTrans" cxnId="{099C67DB-3FA5-4577-9386-6B57431BE77A}">
      <dgm:prSet/>
      <dgm:spPr/>
      <dgm:t>
        <a:bodyPr/>
        <a:lstStyle/>
        <a:p>
          <a:endParaRPr lang="en-IN"/>
        </a:p>
      </dgm:t>
    </dgm:pt>
    <dgm:pt modelId="{4BADE9AC-567F-44F5-A940-E8EF98E0A332}" type="sibTrans" cxnId="{099C67DB-3FA5-4577-9386-6B57431BE77A}">
      <dgm:prSet/>
      <dgm:spPr/>
      <dgm:t>
        <a:bodyPr/>
        <a:lstStyle/>
        <a:p>
          <a:endParaRPr lang="en-IN"/>
        </a:p>
      </dgm:t>
    </dgm:pt>
    <dgm:pt modelId="{6AE06D3A-831F-458F-94F6-4E14052F32EB}">
      <dgm:prSet phldrT="[Text]" custT="1"/>
      <dgm:spPr>
        <a:solidFill>
          <a:srgbClr val="FFFFCC">
            <a:alpha val="90000"/>
          </a:srgbClr>
        </a:solidFill>
      </dgm:spPr>
      <dgm:t>
        <a:bodyPr/>
        <a:lstStyle/>
        <a:p>
          <a:endParaRPr lang="en-IN" sz="2000" dirty="0" smtClean="0">
            <a:solidFill>
              <a:schemeClr val="tx1"/>
            </a:solidFill>
            <a:latin typeface="+mn-lt"/>
          </a:endParaRPr>
        </a:p>
      </dgm:t>
    </dgm:pt>
    <dgm:pt modelId="{53A48381-2E10-416D-A987-1A953221C7AC}" type="parTrans" cxnId="{8344C9E9-50CB-41DA-B6A3-3B1C75EB2BCE}">
      <dgm:prSet/>
      <dgm:spPr/>
      <dgm:t>
        <a:bodyPr/>
        <a:lstStyle/>
        <a:p>
          <a:endParaRPr lang="en-IN"/>
        </a:p>
      </dgm:t>
    </dgm:pt>
    <dgm:pt modelId="{1C959A9E-B2D7-4BCA-8CD6-3CB33808C3F1}" type="sibTrans" cxnId="{8344C9E9-50CB-41DA-B6A3-3B1C75EB2BCE}">
      <dgm:prSet/>
      <dgm:spPr/>
      <dgm:t>
        <a:bodyPr/>
        <a:lstStyle/>
        <a:p>
          <a:endParaRPr lang="en-IN"/>
        </a:p>
      </dgm:t>
    </dgm:pt>
    <dgm:pt modelId="{36814D83-FA4A-4FF4-9B16-955E6C68A589}">
      <dgm:prSet custT="1"/>
      <dgm:spPr/>
      <dgm:t>
        <a:bodyPr/>
        <a:lstStyle/>
        <a:p>
          <a:r>
            <a:rPr lang="en-IN" sz="1800" b="0" dirty="0" smtClean="0">
              <a:solidFill>
                <a:schemeClr val="tx1"/>
              </a:solidFill>
              <a:latin typeface="+mn-lt"/>
              <a:cs typeface="Arial" pitchFamily="34" charset="0"/>
            </a:rPr>
            <a:t>a strategy to distribute the products to customers as part of its approach</a:t>
          </a:r>
          <a:endParaRPr lang="en-IN" sz="1800" b="0" dirty="0" smtClean="0">
            <a:solidFill>
              <a:schemeClr val="tx1"/>
            </a:solidFill>
            <a:latin typeface="+mn-lt"/>
          </a:endParaRPr>
        </a:p>
      </dgm:t>
    </dgm:pt>
    <dgm:pt modelId="{D9B03395-73E1-4CA8-9D8E-03C3CC03563E}" type="parTrans" cxnId="{9CE8E139-3DFA-4E06-B550-4A5B061D86F1}">
      <dgm:prSet/>
      <dgm:spPr/>
      <dgm:t>
        <a:bodyPr/>
        <a:lstStyle/>
        <a:p>
          <a:endParaRPr lang="en-IN"/>
        </a:p>
      </dgm:t>
    </dgm:pt>
    <dgm:pt modelId="{328176C8-DA53-4CBC-99B6-122FB7E78D0F}" type="sibTrans" cxnId="{9CE8E139-3DFA-4E06-B550-4A5B061D86F1}">
      <dgm:prSet/>
      <dgm:spPr/>
      <dgm:t>
        <a:bodyPr/>
        <a:lstStyle/>
        <a:p>
          <a:endParaRPr lang="en-IN"/>
        </a:p>
      </dgm:t>
    </dgm:pt>
    <dgm:pt modelId="{C845623D-D86A-44E7-BB29-FF7BE1A3367F}">
      <dgm:prSet custT="1"/>
      <dgm:spPr/>
      <dgm:t>
        <a:bodyPr/>
        <a:lstStyle/>
        <a:p>
          <a:r>
            <a:rPr lang="en-IN" sz="18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national dispatch router (NDR) </a:t>
          </a:r>
          <a:r>
            <a:rPr lang="en-IN" sz="1800" b="0" dirty="0" smtClean="0">
              <a:solidFill>
                <a:schemeClr val="tx1"/>
              </a:solidFill>
              <a:latin typeface="+mn-lt"/>
              <a:cs typeface="Arial" pitchFamily="34" charset="0"/>
            </a:rPr>
            <a:t>assist in truck routing,</a:t>
          </a:r>
        </a:p>
      </dgm:t>
    </dgm:pt>
    <dgm:pt modelId="{071DA597-CE33-4391-A46D-AA9ED5F459EB}" type="parTrans" cxnId="{FFE6E883-51D4-4024-9182-9F9B556A2429}">
      <dgm:prSet/>
      <dgm:spPr/>
      <dgm:t>
        <a:bodyPr/>
        <a:lstStyle/>
        <a:p>
          <a:endParaRPr lang="en-IN"/>
        </a:p>
      </dgm:t>
    </dgm:pt>
    <dgm:pt modelId="{F6DFF212-307F-435A-BE4B-9DC43E64D09D}" type="sibTrans" cxnId="{FFE6E883-51D4-4024-9182-9F9B556A2429}">
      <dgm:prSet/>
      <dgm:spPr/>
      <dgm:t>
        <a:bodyPr/>
        <a:lstStyle/>
        <a:p>
          <a:endParaRPr lang="en-IN"/>
        </a:p>
      </dgm:t>
    </dgm:pt>
    <dgm:pt modelId="{9B8063E2-91CD-4595-9B78-D874D4C48F24}" type="pres">
      <dgm:prSet presAssocID="{09374C5A-53B3-44BC-BB90-89415F351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AAE353D-A5C3-4818-B976-1B909E9FAE4C}" type="pres">
      <dgm:prSet presAssocID="{962963FE-D1BD-4DBA-8078-474B7631F31A}" presName="composite" presStyleCnt="0"/>
      <dgm:spPr/>
    </dgm:pt>
    <dgm:pt modelId="{368919DB-DFCD-488A-8030-A24299171C59}" type="pres">
      <dgm:prSet presAssocID="{962963FE-D1BD-4DBA-8078-474B7631F31A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909CDE-9AA7-4D21-B578-DB56DAC2C48F}" type="pres">
      <dgm:prSet presAssocID="{962963FE-D1BD-4DBA-8078-474B7631F31A}" presName="desTx" presStyleLbl="alignAccFollowNode1" presStyleIdx="0" presStyleCnt="2" custScaleY="98557" custLinFactNeighborX="-166" custLinFactNeighborY="5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BF0A18-992B-42C9-BEB5-1C8A1A558843}" type="pres">
      <dgm:prSet presAssocID="{D0A8DC14-14B5-46DD-9F7C-CD3806640A22}" presName="space" presStyleCnt="0"/>
      <dgm:spPr/>
    </dgm:pt>
    <dgm:pt modelId="{EAE216ED-CF2D-40A8-BF83-568FC49DD7AC}" type="pres">
      <dgm:prSet presAssocID="{8A7558E8-A406-4E52-B46C-427FFDCA6881}" presName="composite" presStyleCnt="0"/>
      <dgm:spPr/>
    </dgm:pt>
    <dgm:pt modelId="{41232BC3-BB9F-4450-865F-456E742556D0}" type="pres">
      <dgm:prSet presAssocID="{8A7558E8-A406-4E52-B46C-427FFDCA688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B11ACF-D89D-491D-A950-93A8E6CDA4AE}" type="pres">
      <dgm:prSet presAssocID="{8A7558E8-A406-4E52-B46C-427FFDCA6881}" presName="desTx" presStyleLbl="alignAccFollowNode1" presStyleIdx="1" presStyleCnt="2" custLinFactNeighborX="-706" custLinFactNeighborY="460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6197D9D-9BF8-40F5-AD54-B9CE0FC4F3E7}" type="presOf" srcId="{06FA9064-F437-424F-A93B-68A2152E3838}" destId="{C3909CDE-9AA7-4D21-B578-DB56DAC2C48F}" srcOrd="0" destOrd="0" presId="urn:microsoft.com/office/officeart/2005/8/layout/hList1"/>
    <dgm:cxn modelId="{0E0BBB17-6E54-4899-8155-4E8312E05A19}" srcId="{962963FE-D1BD-4DBA-8078-474B7631F31A}" destId="{06FA9064-F437-424F-A93B-68A2152E3838}" srcOrd="0" destOrd="0" parTransId="{AD252CEF-FA78-4A14-8A04-585664677396}" sibTransId="{137EACED-2CAB-4F5B-B0E3-DF524E3AC23D}"/>
    <dgm:cxn modelId="{6DD8C5B7-0DC2-4B3E-A666-2BD616014AC9}" type="presOf" srcId="{C9BF0B90-A899-4986-8E82-A97E81077C35}" destId="{50B11ACF-D89D-491D-A950-93A8E6CDA4AE}" srcOrd="0" destOrd="2" presId="urn:microsoft.com/office/officeart/2005/8/layout/hList1"/>
    <dgm:cxn modelId="{48BCFA22-F798-4625-AA28-7F79BE10E779}" type="presOf" srcId="{962963FE-D1BD-4DBA-8078-474B7631F31A}" destId="{368919DB-DFCD-488A-8030-A24299171C59}" srcOrd="0" destOrd="0" presId="urn:microsoft.com/office/officeart/2005/8/layout/hList1"/>
    <dgm:cxn modelId="{ACD7D4F4-ED40-41BD-988A-4DE3677A7651}" srcId="{09374C5A-53B3-44BC-BB90-89415F35156D}" destId="{8A7558E8-A406-4E52-B46C-427FFDCA6881}" srcOrd="1" destOrd="0" parTransId="{C8EE0C9C-A16B-4898-B5A5-A839496BC5A7}" sibTransId="{B79157E6-277E-4FC1-B9FE-F1FE26286763}"/>
    <dgm:cxn modelId="{5C0AE8D2-1859-4FF3-AD18-4F3728FF3E68}" type="presOf" srcId="{6AE06D3A-831F-458F-94F6-4E14052F32EB}" destId="{50B11ACF-D89D-491D-A950-93A8E6CDA4AE}" srcOrd="0" destOrd="1" presId="urn:microsoft.com/office/officeart/2005/8/layout/hList1"/>
    <dgm:cxn modelId="{FFE6E883-51D4-4024-9182-9F9B556A2429}" srcId="{962963FE-D1BD-4DBA-8078-474B7631F31A}" destId="{C845623D-D86A-44E7-BB29-FF7BE1A3367F}" srcOrd="2" destOrd="0" parTransId="{071DA597-CE33-4391-A46D-AA9ED5F459EB}" sibTransId="{F6DFF212-307F-435A-BE4B-9DC43E64D09D}"/>
    <dgm:cxn modelId="{B64B64EF-4CD5-4767-8C59-9DADD73899CA}" srcId="{09374C5A-53B3-44BC-BB90-89415F35156D}" destId="{962963FE-D1BD-4DBA-8078-474B7631F31A}" srcOrd="0" destOrd="0" parTransId="{D8C9A30C-8AEA-48C1-9496-4570B9C21B19}" sibTransId="{D0A8DC14-14B5-46DD-9F7C-CD3806640A22}"/>
    <dgm:cxn modelId="{2A8057F6-B24F-4779-9093-EE97BCB4DFEE}" type="presOf" srcId="{C845623D-D86A-44E7-BB29-FF7BE1A3367F}" destId="{C3909CDE-9AA7-4D21-B578-DB56DAC2C48F}" srcOrd="0" destOrd="2" presId="urn:microsoft.com/office/officeart/2005/8/layout/hList1"/>
    <dgm:cxn modelId="{F179C0D4-9EC6-4190-9319-99BACC103FBF}" type="presOf" srcId="{8A7558E8-A406-4E52-B46C-427FFDCA6881}" destId="{41232BC3-BB9F-4450-865F-456E742556D0}" srcOrd="0" destOrd="0" presId="urn:microsoft.com/office/officeart/2005/8/layout/hList1"/>
    <dgm:cxn modelId="{099C67DB-3FA5-4577-9386-6B57431BE77A}" srcId="{8A7558E8-A406-4E52-B46C-427FFDCA6881}" destId="{C9BF0B90-A899-4986-8E82-A97E81077C35}" srcOrd="2" destOrd="0" parTransId="{DCCABE24-F8C9-4C5B-AC4D-DEA5782566F2}" sibTransId="{4BADE9AC-567F-44F5-A940-E8EF98E0A332}"/>
    <dgm:cxn modelId="{089223C3-1E73-449D-92AB-7E3456BA7260}" type="presOf" srcId="{29E3C39A-2836-40B4-987A-06CC858E7783}" destId="{50B11ACF-D89D-491D-A950-93A8E6CDA4AE}" srcOrd="0" destOrd="0" presId="urn:microsoft.com/office/officeart/2005/8/layout/hList1"/>
    <dgm:cxn modelId="{7CD787EF-7404-41F4-8A1D-FD7FD82B3EFE}" type="presOf" srcId="{09374C5A-53B3-44BC-BB90-89415F35156D}" destId="{9B8063E2-91CD-4595-9B78-D874D4C48F24}" srcOrd="0" destOrd="0" presId="urn:microsoft.com/office/officeart/2005/8/layout/hList1"/>
    <dgm:cxn modelId="{9CE8E139-3DFA-4E06-B550-4A5B061D86F1}" srcId="{962963FE-D1BD-4DBA-8078-474B7631F31A}" destId="{36814D83-FA4A-4FF4-9B16-955E6C68A589}" srcOrd="1" destOrd="0" parTransId="{D9B03395-73E1-4CA8-9D8E-03C3CC03563E}" sibTransId="{328176C8-DA53-4CBC-99B6-122FB7E78D0F}"/>
    <dgm:cxn modelId="{8344C9E9-50CB-41DA-B6A3-3B1C75EB2BCE}" srcId="{8A7558E8-A406-4E52-B46C-427FFDCA6881}" destId="{6AE06D3A-831F-458F-94F6-4E14052F32EB}" srcOrd="1" destOrd="0" parTransId="{53A48381-2E10-416D-A987-1A953221C7AC}" sibTransId="{1C959A9E-B2D7-4BCA-8CD6-3CB33808C3F1}"/>
    <dgm:cxn modelId="{83B6EBA5-4617-4EC7-B497-01D7565D2614}" type="presOf" srcId="{36814D83-FA4A-4FF4-9B16-955E6C68A589}" destId="{C3909CDE-9AA7-4D21-B578-DB56DAC2C48F}" srcOrd="0" destOrd="1" presId="urn:microsoft.com/office/officeart/2005/8/layout/hList1"/>
    <dgm:cxn modelId="{8C821CFE-4E7D-4A7E-8A0A-F04682E392E9}" srcId="{8A7558E8-A406-4E52-B46C-427FFDCA6881}" destId="{29E3C39A-2836-40B4-987A-06CC858E7783}" srcOrd="0" destOrd="0" parTransId="{B0A7B899-6935-47FF-B55F-54172F29F79C}" sibTransId="{33E1A37F-FE52-4328-BC91-CE1EBEED9655}"/>
    <dgm:cxn modelId="{985032E1-DF5C-45D9-981D-619370DC5BCE}" type="presParOf" srcId="{9B8063E2-91CD-4595-9B78-D874D4C48F24}" destId="{FAAE353D-A5C3-4818-B976-1B909E9FAE4C}" srcOrd="0" destOrd="0" presId="urn:microsoft.com/office/officeart/2005/8/layout/hList1"/>
    <dgm:cxn modelId="{D5ED04D3-D741-4619-9FB0-068A41407B6D}" type="presParOf" srcId="{FAAE353D-A5C3-4818-B976-1B909E9FAE4C}" destId="{368919DB-DFCD-488A-8030-A24299171C59}" srcOrd="0" destOrd="0" presId="urn:microsoft.com/office/officeart/2005/8/layout/hList1"/>
    <dgm:cxn modelId="{856EA8CD-5C39-4C4C-86ED-9D9FDC233AE8}" type="presParOf" srcId="{FAAE353D-A5C3-4818-B976-1B909E9FAE4C}" destId="{C3909CDE-9AA7-4D21-B578-DB56DAC2C48F}" srcOrd="1" destOrd="0" presId="urn:microsoft.com/office/officeart/2005/8/layout/hList1"/>
    <dgm:cxn modelId="{61F15DA5-FB88-4276-B51C-82D0CA090199}" type="presParOf" srcId="{9B8063E2-91CD-4595-9B78-D874D4C48F24}" destId="{CCBF0A18-992B-42C9-BEB5-1C8A1A558843}" srcOrd="1" destOrd="0" presId="urn:microsoft.com/office/officeart/2005/8/layout/hList1"/>
    <dgm:cxn modelId="{EC374345-2836-438F-8E3E-46350BCA6062}" type="presParOf" srcId="{9B8063E2-91CD-4595-9B78-D874D4C48F24}" destId="{EAE216ED-CF2D-40A8-BF83-568FC49DD7AC}" srcOrd="2" destOrd="0" presId="urn:microsoft.com/office/officeart/2005/8/layout/hList1"/>
    <dgm:cxn modelId="{2A9926E5-87D2-47B2-A852-58807EF2DC3F}" type="presParOf" srcId="{EAE216ED-CF2D-40A8-BF83-568FC49DD7AC}" destId="{41232BC3-BB9F-4450-865F-456E742556D0}" srcOrd="0" destOrd="0" presId="urn:microsoft.com/office/officeart/2005/8/layout/hList1"/>
    <dgm:cxn modelId="{70DC8856-C158-404A-A192-7CB6ADA692F7}" type="presParOf" srcId="{EAE216ED-CF2D-40A8-BF83-568FC49DD7AC}" destId="{50B11ACF-D89D-491D-A950-93A8E6CDA4AE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94FDD6-0603-4849-98CA-A3207974DF7C}" type="datetimeFigureOut">
              <a:rPr lang="en-US" smtClean="0"/>
              <a:pPr/>
              <a:t>10/5/2015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55616B-3910-4FFA-9573-9790C9564E1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00166" y="3500438"/>
            <a:ext cx="6400800" cy="1357322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</a:t>
            </a:r>
          </a:p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5, 2015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 in Manufacturing Enterprises</a:t>
            </a:r>
            <a:endParaRPr lang="en-I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71501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Vandana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Srivastava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Application of Expert Systems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6286520"/>
            <a:ext cx="8072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http://www.umsl.edu/~joshik/msis480/chapt11.htm</a:t>
            </a:r>
            <a:endParaRPr lang="en-IN" sz="1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8799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in Expert System Development</a:t>
            </a:r>
            <a:endParaRPr lang="en-IN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58204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Three fundamental roles in building expert systems are:</a:t>
            </a:r>
          </a:p>
          <a:p>
            <a:r>
              <a:rPr lang="en-IN" b="1" i="1" dirty="0" smtClean="0"/>
              <a:t>Expert</a:t>
            </a:r>
            <a:r>
              <a:rPr lang="en-IN" dirty="0" smtClean="0"/>
              <a:t> -</a:t>
            </a:r>
          </a:p>
          <a:p>
            <a:pPr lvl="1"/>
            <a:r>
              <a:rPr lang="en-IN" dirty="0" smtClean="0"/>
              <a:t>success of the ES depends on the experience and application of knowledge of the people responsible of  its development</a:t>
            </a:r>
          </a:p>
          <a:p>
            <a:pPr lvl="1"/>
            <a:r>
              <a:rPr lang="en-IN" dirty="0" smtClean="0"/>
              <a:t>large systems generally require multiple experts</a:t>
            </a:r>
          </a:p>
          <a:p>
            <a:pPr lvl="1"/>
            <a:endParaRPr lang="en-IN" sz="1400" dirty="0" smtClean="0"/>
          </a:p>
          <a:p>
            <a:r>
              <a:rPr lang="en-IN" b="1" i="1" dirty="0" smtClean="0"/>
              <a:t>Knowledge engineer </a:t>
            </a:r>
          </a:p>
          <a:p>
            <a:pPr lvl="1"/>
            <a:r>
              <a:rPr lang="en-IN" dirty="0" smtClean="0"/>
              <a:t>elicits </a:t>
            </a:r>
            <a:r>
              <a:rPr lang="en-IN" dirty="0" smtClean="0"/>
              <a:t>knowledge from the expert, gradually gaining an understanding of an area of </a:t>
            </a:r>
            <a:r>
              <a:rPr lang="en-IN" dirty="0" smtClean="0"/>
              <a:t>expertise</a:t>
            </a:r>
          </a:p>
          <a:p>
            <a:pPr lvl="1"/>
            <a:r>
              <a:rPr lang="en-IN" dirty="0" smtClean="0"/>
              <a:t>Intelligence</a:t>
            </a:r>
            <a:r>
              <a:rPr lang="en-IN" dirty="0" smtClean="0"/>
              <a:t>, tact, empathy, and proficiency in specific techniques of knowledge acquisition </a:t>
            </a:r>
            <a:endParaRPr lang="en-IN" dirty="0" smtClean="0"/>
          </a:p>
          <a:p>
            <a:pPr lvl="2"/>
            <a:r>
              <a:rPr lang="en-IN" dirty="0" smtClean="0"/>
              <a:t>Knowledge-acquisition </a:t>
            </a:r>
            <a:r>
              <a:rPr lang="en-IN" dirty="0" smtClean="0"/>
              <a:t>techniques include conducting interviews with varying degrees of structure, protocol analysis, observation of experts at work, and analysis of cases</a:t>
            </a:r>
          </a:p>
          <a:p>
            <a:pPr lvl="1"/>
            <a:r>
              <a:rPr lang="en-IN" dirty="0" smtClean="0"/>
              <a:t>must also select a tool appropriate for the project and use it to represent the knowledge with the application of the </a:t>
            </a:r>
            <a:r>
              <a:rPr lang="en-IN" b="1" i="1" dirty="0" smtClean="0"/>
              <a:t>knowledge acquisition facility</a:t>
            </a:r>
          </a:p>
          <a:p>
            <a:pPr lvl="1">
              <a:buNone/>
            </a:pPr>
            <a:endParaRPr lang="en-IN" sz="1400" dirty="0" smtClean="0"/>
          </a:p>
          <a:p>
            <a:r>
              <a:rPr lang="en-IN" b="1" i="1" dirty="0" smtClean="0"/>
              <a:t>User</a:t>
            </a:r>
            <a:r>
              <a:rPr lang="en-IN" dirty="0" smtClean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6357958"/>
            <a:ext cx="8072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http://www.umsl.edu/~joshik/msis480/chapt11.htm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Expert Systems Work ?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Knowledge Representation and the Knowledge Base	</a:t>
            </a: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 lvl="1"/>
            <a:r>
              <a:rPr lang="en-IN" dirty="0" smtClean="0"/>
              <a:t>contains both factual and heuristic knowledge</a:t>
            </a:r>
          </a:p>
          <a:p>
            <a:pPr lvl="1"/>
            <a:r>
              <a:rPr lang="en-IN" dirty="0" smtClean="0"/>
              <a:t> </a:t>
            </a:r>
            <a:r>
              <a:rPr lang="en-IN" b="1" i="1" dirty="0" smtClean="0"/>
              <a:t>Knowledge representation </a:t>
            </a:r>
            <a:r>
              <a:rPr lang="en-IN" dirty="0" smtClean="0"/>
              <a:t>is the method to organize the </a:t>
            </a:r>
            <a:br>
              <a:rPr lang="en-IN" dirty="0" smtClean="0"/>
            </a:br>
            <a:r>
              <a:rPr lang="en-IN" dirty="0" smtClean="0"/>
              <a:t> knowledge of the knowledge base</a:t>
            </a:r>
          </a:p>
          <a:p>
            <a:pPr lvl="1"/>
            <a:r>
              <a:rPr lang="en-IN" dirty="0" smtClean="0"/>
              <a:t>two of the knowledge representation methods are:</a:t>
            </a:r>
          </a:p>
          <a:p>
            <a:pPr lvl="2"/>
            <a:r>
              <a:rPr lang="en-IN" b="1" i="1" dirty="0" smtClean="0"/>
              <a:t>Frame-based systems</a:t>
            </a:r>
            <a:r>
              <a:rPr lang="en-IN" dirty="0" smtClean="0"/>
              <a:t>: frame specifies the attributes of a complex system</a:t>
            </a:r>
          </a:p>
          <a:p>
            <a:pPr lvl="2"/>
            <a:r>
              <a:rPr lang="en-IN" b="1" i="1" dirty="0" smtClean="0"/>
              <a:t>Rule-based expert systems: </a:t>
            </a:r>
            <a:r>
              <a:rPr lang="en-IN" dirty="0" smtClean="0"/>
              <a:t>knowledge is represented by production rules (consists of an IF part (a condition or premise) and a THEN part (an action or conclusion))</a:t>
            </a:r>
          </a:p>
          <a:p>
            <a:pPr lvl="1"/>
            <a:endParaRPr lang="en-IN" dirty="0" smtClean="0"/>
          </a:p>
          <a:p>
            <a:r>
              <a:rPr lang="en-IN" b="1" i="1" dirty="0" smtClean="0"/>
              <a:t>explanation facility</a:t>
            </a:r>
            <a:r>
              <a:rPr lang="en-IN" dirty="0" smtClean="0"/>
              <a:t> </a:t>
            </a:r>
          </a:p>
          <a:p>
            <a:pPr lvl="1"/>
            <a:r>
              <a:rPr lang="en-IN" dirty="0" smtClean="0"/>
              <a:t>explains how the system arrived at the recommendation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785918" y="635795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1200" dirty="0" smtClean="0"/>
              <a:t>http://www.umsl.edu/~joshik/msis480/chapt11.htm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542908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Expert Systems Work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2228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sz="3400" b="1" dirty="0" smtClean="0"/>
              <a:t>	Inference Engine</a:t>
            </a:r>
            <a:r>
              <a:rPr lang="en-IN" sz="3400" dirty="0" smtClean="0"/>
              <a:t> </a:t>
            </a:r>
          </a:p>
          <a:p>
            <a:r>
              <a:rPr lang="en-IN" sz="3400" dirty="0" smtClean="0"/>
              <a:t>combines the facts of a specific case with the knowledge contained in the knowledge base to come up with a recommendation</a:t>
            </a:r>
          </a:p>
          <a:p>
            <a:endParaRPr lang="en-IN" sz="1400" dirty="0" smtClean="0"/>
          </a:p>
          <a:p>
            <a:r>
              <a:rPr lang="en-IN" sz="3400" dirty="0" smtClean="0"/>
              <a:t>directs the user interface to query the user for any further information it needs</a:t>
            </a:r>
          </a:p>
          <a:p>
            <a:endParaRPr lang="en-IN" sz="1400" dirty="0" smtClean="0"/>
          </a:p>
          <a:p>
            <a:r>
              <a:rPr lang="en-IN" sz="3400" dirty="0" smtClean="0"/>
              <a:t>facts of the given case are entered into the </a:t>
            </a:r>
            <a:r>
              <a:rPr lang="en-IN" sz="3400" b="1" i="1" dirty="0" smtClean="0"/>
              <a:t>working memory</a:t>
            </a:r>
            <a:r>
              <a:rPr lang="en-IN" sz="3400" dirty="0" smtClean="0"/>
              <a:t>, which acts as a blackboard, storing all the knowledge about the case</a:t>
            </a:r>
          </a:p>
          <a:p>
            <a:endParaRPr lang="en-IN" sz="1300" dirty="0" smtClean="0"/>
          </a:p>
          <a:p>
            <a:r>
              <a:rPr lang="en-IN" sz="3400" dirty="0" smtClean="0"/>
              <a:t>inference engine repeatedly applies the rules to the working memory, adding new information (obtained from the rules conclusions) to it, until a goal state is produced or confirmed</a:t>
            </a:r>
          </a:p>
          <a:p>
            <a:endParaRPr lang="en-IN" sz="1300" dirty="0" smtClean="0"/>
          </a:p>
          <a:p>
            <a:r>
              <a:rPr lang="en-IN" sz="3400" dirty="0" smtClean="0"/>
              <a:t>any one of the several strategies can be used by an inference engine to reach a conclusion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0298" y="621508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sz="1200" dirty="0" smtClean="0"/>
          </a:p>
          <a:p>
            <a:r>
              <a:rPr lang="en-IN" sz="1200" dirty="0" smtClean="0"/>
              <a:t>http://www.umsl.edu/~joshik/msis480/chapt11.htm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Expert Systems Work ?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2984"/>
            <a:ext cx="4191000" cy="5181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7400" b="1" i="1" u="sng" dirty="0" smtClean="0"/>
              <a:t>Forward chaining</a:t>
            </a:r>
          </a:p>
          <a:p>
            <a:pPr>
              <a:buNone/>
            </a:pPr>
            <a:endParaRPr lang="en-IN" sz="4000" b="1" i="1" dirty="0" smtClean="0"/>
          </a:p>
          <a:p>
            <a:pPr marL="258763" lvl="1"/>
            <a:r>
              <a:rPr lang="en-IN" sz="7200" dirty="0" smtClean="0">
                <a:solidFill>
                  <a:schemeClr val="tx1"/>
                </a:solidFill>
              </a:rPr>
              <a:t>data-driven strategy</a:t>
            </a:r>
          </a:p>
          <a:p>
            <a:pPr marL="258763" lvl="1"/>
            <a:endParaRPr lang="en-IN" sz="3200" dirty="0" smtClean="0">
              <a:solidFill>
                <a:schemeClr val="tx1"/>
              </a:solidFill>
            </a:endParaRPr>
          </a:p>
          <a:p>
            <a:pPr marL="258763" lvl="1"/>
            <a:r>
              <a:rPr lang="en-IN" sz="7200" dirty="0" smtClean="0">
                <a:solidFill>
                  <a:schemeClr val="tx1"/>
                </a:solidFill>
              </a:rPr>
              <a:t> </a:t>
            </a:r>
            <a:r>
              <a:rPr lang="en-IN" sz="7200" dirty="0" err="1" smtClean="0">
                <a:solidFill>
                  <a:schemeClr val="tx1"/>
                </a:solidFill>
              </a:rPr>
              <a:t>inferencing</a:t>
            </a:r>
            <a:r>
              <a:rPr lang="en-IN" sz="7200" dirty="0" smtClean="0">
                <a:solidFill>
                  <a:schemeClr val="tx1"/>
                </a:solidFill>
              </a:rPr>
              <a:t> process moves from the facts of the case to a goal (conclusion)</a:t>
            </a:r>
          </a:p>
          <a:p>
            <a:pPr marL="258763" lvl="1"/>
            <a:endParaRPr lang="en-IN" sz="3200" dirty="0" smtClean="0">
              <a:solidFill>
                <a:schemeClr val="tx1"/>
              </a:solidFill>
            </a:endParaRPr>
          </a:p>
          <a:p>
            <a:pPr marL="258763" lvl="1"/>
            <a:r>
              <a:rPr lang="en-IN" sz="7200" dirty="0" smtClean="0">
                <a:solidFill>
                  <a:schemeClr val="tx1"/>
                </a:solidFill>
              </a:rPr>
              <a:t>inference engine attempts to match the condition (IF) part of each rule in the knowledge base with the facts currently available in the working memory</a:t>
            </a:r>
          </a:p>
          <a:p>
            <a:pPr marL="258763" lvl="1"/>
            <a:endParaRPr lang="en-IN" sz="3200" dirty="0" smtClean="0">
              <a:solidFill>
                <a:schemeClr val="tx1"/>
              </a:solidFill>
            </a:endParaRPr>
          </a:p>
          <a:p>
            <a:pPr marL="258763" lvl="1"/>
            <a:r>
              <a:rPr lang="en-IN" sz="7200" dirty="0" smtClean="0">
                <a:solidFill>
                  <a:schemeClr val="tx1"/>
                </a:solidFill>
              </a:rPr>
              <a:t> If several rules match, a conflict resolution procedure is invoked; for example, the lowest-numbered rule that adds new information to the working memory is fired. The conclusion of the firing rule is added to the working memory.</a:t>
            </a:r>
          </a:p>
          <a:p>
            <a:pPr marL="258763" lvl="1"/>
            <a:endParaRPr lang="en-IN" sz="3200" dirty="0" smtClean="0">
              <a:solidFill>
                <a:schemeClr val="tx1"/>
              </a:solidFill>
            </a:endParaRPr>
          </a:p>
          <a:p>
            <a:pPr marL="258763" lvl="1"/>
            <a:r>
              <a:rPr lang="en-IN" sz="7200" dirty="0" smtClean="0">
                <a:solidFill>
                  <a:schemeClr val="tx1"/>
                </a:solidFill>
              </a:rPr>
              <a:t>commonly used to solve difficult problems of a design or planning nature, such as, for example, establishing the configuration of a complex product</a:t>
            </a:r>
            <a:r>
              <a:rPr lang="en-IN" sz="7200" dirty="0" smtClean="0"/>
              <a:t>.</a:t>
            </a:r>
          </a:p>
          <a:p>
            <a:pPr marL="258763" lvl="1"/>
            <a:endParaRPr lang="en-IN" sz="7200" dirty="0" smtClean="0"/>
          </a:p>
          <a:p>
            <a:pPr marL="258763" indent="-228600"/>
            <a:endParaRPr lang="en-IN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343400" cy="5181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8000" b="1" i="1" u="sng" dirty="0" smtClean="0"/>
              <a:t>Backward chaining</a:t>
            </a:r>
            <a:endParaRPr lang="en-IN" sz="8000" u="sng" dirty="0" smtClean="0"/>
          </a:p>
          <a:p>
            <a:pPr marL="174625" indent="-174625"/>
            <a:r>
              <a:rPr lang="en-IN" sz="7200" dirty="0" smtClean="0">
                <a:solidFill>
                  <a:schemeClr val="tx1"/>
                </a:solidFill>
              </a:rPr>
              <a:t>the inference engine attempts to match the assumed (hypothesized) conclusion - the goal or </a:t>
            </a:r>
            <a:r>
              <a:rPr lang="en-IN" sz="7200" dirty="0" err="1" smtClean="0">
                <a:solidFill>
                  <a:schemeClr val="tx1"/>
                </a:solidFill>
              </a:rPr>
              <a:t>subgoal</a:t>
            </a:r>
            <a:r>
              <a:rPr lang="en-IN" sz="7200" dirty="0" smtClean="0">
                <a:solidFill>
                  <a:schemeClr val="tx1"/>
                </a:solidFill>
              </a:rPr>
              <a:t> state- with the conclusion (THEN) part of the rule</a:t>
            </a:r>
            <a:endParaRPr lang="en-IN" sz="7200" dirty="0" smtClean="0"/>
          </a:p>
          <a:p>
            <a:pPr marL="174625" indent="-174625"/>
            <a:endParaRPr lang="en-IN" sz="3200" dirty="0" smtClean="0">
              <a:solidFill>
                <a:schemeClr val="tx1"/>
              </a:solidFill>
            </a:endParaRPr>
          </a:p>
          <a:p>
            <a:pPr marL="174625" indent="-174625"/>
            <a:r>
              <a:rPr lang="en-IN" sz="7200" dirty="0" smtClean="0">
                <a:solidFill>
                  <a:schemeClr val="tx1"/>
                </a:solidFill>
              </a:rPr>
              <a:t>If such a rule is found, its premise becomes the new </a:t>
            </a:r>
            <a:r>
              <a:rPr lang="en-IN" sz="7200" dirty="0" err="1" smtClean="0">
                <a:solidFill>
                  <a:schemeClr val="tx1"/>
                </a:solidFill>
              </a:rPr>
              <a:t>subgoal</a:t>
            </a:r>
            <a:r>
              <a:rPr lang="en-IN" sz="7200" dirty="0" smtClean="0">
                <a:solidFill>
                  <a:schemeClr val="tx1"/>
                </a:solidFill>
              </a:rPr>
              <a:t>. In an ES with few possible goal states, this is a good strategy to pursue.</a:t>
            </a:r>
          </a:p>
          <a:p>
            <a:pPr marL="174625" indent="-174625"/>
            <a:endParaRPr lang="en-IN" sz="3200" dirty="0" smtClean="0">
              <a:solidFill>
                <a:schemeClr val="tx1"/>
              </a:solidFill>
            </a:endParaRPr>
          </a:p>
          <a:p>
            <a:pPr marL="174625" indent="-174625"/>
            <a:r>
              <a:rPr lang="en-IN" sz="7200" dirty="0" smtClean="0">
                <a:solidFill>
                  <a:schemeClr val="tx1"/>
                </a:solidFill>
              </a:rPr>
              <a:t>If a hypothesized goal state cannot be supported by the premises, the system will attempt to prove another goal state. Thus, possible conclusions are review until a goal state that can be supported by the premises is encountered.</a:t>
            </a:r>
          </a:p>
          <a:p>
            <a:pPr marL="174625" indent="-174625"/>
            <a:endParaRPr lang="en-IN" sz="3200" dirty="0" smtClean="0">
              <a:solidFill>
                <a:schemeClr val="tx1"/>
              </a:solidFill>
            </a:endParaRPr>
          </a:p>
          <a:p>
            <a:pPr marL="174625" indent="-174625"/>
            <a:r>
              <a:rPr lang="en-IN" sz="7200" dirty="0" smtClean="0">
                <a:solidFill>
                  <a:schemeClr val="tx1"/>
                </a:solidFill>
              </a:rPr>
              <a:t>best suited for applications in which the possible conclusions are limited in number and well defined</a:t>
            </a:r>
          </a:p>
          <a:p>
            <a:pPr marL="174625" lvl="1" indent="-174625">
              <a:buNone/>
            </a:pPr>
            <a:r>
              <a:rPr lang="en-IN" sz="7200" dirty="0" err="1" smtClean="0">
                <a:solidFill>
                  <a:schemeClr val="tx1"/>
                </a:solidFill>
              </a:rPr>
              <a:t>eg</a:t>
            </a:r>
            <a:r>
              <a:rPr lang="en-IN" sz="7200" dirty="0" smtClean="0">
                <a:solidFill>
                  <a:schemeClr val="tx1"/>
                </a:solidFill>
              </a:rPr>
              <a:t>: Classification or diagnosis type systems, in which each of several possible conclusions can be checked to see if it is supported by the data</a:t>
            </a:r>
          </a:p>
          <a:p>
            <a:endParaRPr lang="en-IN" sz="6400" dirty="0"/>
          </a:p>
        </p:txBody>
      </p:sp>
      <p:sp>
        <p:nvSpPr>
          <p:cNvPr id="5" name="Rectangle 4"/>
          <p:cNvSpPr/>
          <p:nvPr/>
        </p:nvSpPr>
        <p:spPr>
          <a:xfrm>
            <a:off x="2285984" y="635795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dirty="0" smtClean="0"/>
              <a:t>http://www.umsl.edu/~joshik/msis480/chapt11.htm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582594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 Production and Operations Management</a:t>
            </a:r>
            <a:endParaRPr lang="en-IN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112" y="1071546"/>
            <a:ext cx="82448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28794" y="6286520"/>
            <a:ext cx="65008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http://www.it.iitb.ac.in/~palwencha/ES/J_Papers/ES_APP_OPR.pdf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 Production and Operations Management -- 2</a:t>
            </a:r>
            <a:endParaRPr lang="en-IN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1071546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1500166" y="6581001"/>
            <a:ext cx="7000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http://www.it.iitb.ac.in/~palwencha/ES/J_Papers/ES_APP_OPR.pdf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868346"/>
          </a:xfrm>
        </p:spPr>
        <p:txBody>
          <a:bodyPr>
            <a:noAutofit/>
          </a:bodyPr>
          <a:lstStyle/>
          <a:p>
            <a:pPr lvl="0" algn="ctr"/>
            <a:r>
              <a:rPr lang="en-IN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 Production and Operations Management -- 3</a:t>
            </a:r>
            <a:endParaRPr lang="en-IN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121442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357290" y="6550223"/>
            <a:ext cx="7000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http://www.it.iitb.ac.in/~palwencha/ES/J_Papers/ES_APP_OPR.pdf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 Production and Operations Management -- 4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121442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357290" y="6550223"/>
            <a:ext cx="7000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http://www.it.iitb.ac.in/~palwencha/ES/J_Papers/ES_APP_OPR.pdf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6E20B859-B496-451F-97A2-A18B24523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9678D3F-6193-4B65-8A96-302B2BE1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5D2328A-E240-4B75-9F2B-6F64DD954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7196654B-010C-4A30-ACB3-2ECE55E62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1122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 Production and Operations Management -- 5 </a:t>
            </a:r>
            <a:endParaRPr lang="en-IN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121442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357290" y="6550223"/>
            <a:ext cx="7000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http://www.it.iitb.ac.in/~palwencha/ES/J_Papers/ES_APP_OPR.pdf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68919DB-DFCD-488A-8030-A2429917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3909CDE-9AA7-4D21-B578-DB56DAC2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41232BC3-BB9F-4450-865F-456E7425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0B11ACF-D89D-491D-A950-93A8E6CD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Expert Systems (ES)</a:t>
            </a:r>
            <a:endParaRPr lang="en-IN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86766" cy="435771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one of the application field of artificial intelligence (AI)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most promising for commercial applications</a:t>
            </a:r>
            <a:r>
              <a:rPr lang="tr-TR" sz="2400" b="1" dirty="0" smtClean="0"/>
              <a:t> </a:t>
            </a:r>
            <a:endParaRPr lang="en-IN" sz="2400" b="1" dirty="0" smtClean="0"/>
          </a:p>
          <a:p>
            <a:endParaRPr lang="tr-TR" sz="2400" b="1" dirty="0" smtClean="0"/>
          </a:p>
          <a:p>
            <a:r>
              <a:rPr lang="en-US" sz="2400" b="1" i="1" dirty="0" smtClean="0"/>
              <a:t>computer programs that solve difficult problems that are traditionally solved by human experts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cost effective consultant</a:t>
            </a:r>
          </a:p>
          <a:p>
            <a:pPr lvl="1"/>
            <a:r>
              <a:rPr lang="en-AU" b="1" dirty="0" smtClean="0"/>
              <a:t>explains reasoning behind any solutions it finds</a:t>
            </a:r>
          </a:p>
          <a:p>
            <a:pPr lvl="1"/>
            <a:r>
              <a:rPr lang="en-AU" b="1" dirty="0" smtClean="0"/>
              <a:t>able to learn from experience</a:t>
            </a:r>
          </a:p>
          <a:p>
            <a:endParaRPr lang="en-US" sz="2400" b="1" i="1" dirty="0" smtClean="0"/>
          </a:p>
          <a:p>
            <a:endParaRPr lang="en-US" sz="2400" b="1" i="1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71472" y="6143644"/>
            <a:ext cx="80724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1400" i="1" dirty="0" smtClean="0"/>
              <a:t>http://ie.emu.edu.tr/development/dosyalar/%7Bi6A-ec9-Tbe%7DIEand.ppt</a:t>
            </a:r>
          </a:p>
          <a:p>
            <a:pPr>
              <a:buFont typeface="Arial" pitchFamily="34" charset="0"/>
              <a:buChar char="•"/>
            </a:pPr>
            <a:endParaRPr lang="en-IN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642942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Expert 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28641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no substitute for a knowledge worker's overall performance of the problem-solving task. But these systems can dramatically reduce the amount of work the individual must do to solve a problem, and they do leave people with the creative and innovative aspects of problem solving.</a:t>
            </a:r>
          </a:p>
          <a:p>
            <a:pPr>
              <a:buNone/>
            </a:pPr>
            <a:r>
              <a:rPr lang="en-IN" dirty="0" smtClean="0"/>
              <a:t>Some of the possible organizational benefits of expert systems are:</a:t>
            </a:r>
          </a:p>
          <a:p>
            <a:r>
              <a:rPr lang="en-IN" dirty="0" smtClean="0"/>
              <a:t>can complete its part of the tasks much faster than a human expert</a:t>
            </a:r>
          </a:p>
          <a:p>
            <a:r>
              <a:rPr lang="en-IN" dirty="0" smtClean="0"/>
              <a:t>error </a:t>
            </a:r>
            <a:r>
              <a:rPr lang="en-IN" dirty="0" smtClean="0"/>
              <a:t>rate </a:t>
            </a:r>
            <a:r>
              <a:rPr lang="en-IN" dirty="0" smtClean="0"/>
              <a:t>is low, sometimes much lower than the human error rate for the same task</a:t>
            </a:r>
          </a:p>
          <a:p>
            <a:r>
              <a:rPr lang="en-IN" dirty="0" smtClean="0"/>
              <a:t>make consistent recommendations</a:t>
            </a:r>
          </a:p>
          <a:p>
            <a:r>
              <a:rPr lang="en-IN" dirty="0" smtClean="0"/>
              <a:t>can capture the scarce expertise of a uniquely qualified expert</a:t>
            </a:r>
          </a:p>
          <a:p>
            <a:r>
              <a:rPr lang="en-IN" dirty="0" smtClean="0"/>
              <a:t>company can operate an ES in environments hazardous for humans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Expert 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7402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Problems with knowledge acquisition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Maintaining human expertise in organizations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can't easily adapt</a:t>
            </a:r>
            <a:r>
              <a:rPr lang="en-IN" dirty="0" smtClean="0"/>
              <a:t> to new circumstances (e.g. if they are presented with totally unexpected data, they are unable to process it)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can be difficult to use</a:t>
            </a:r>
            <a:r>
              <a:rPr lang="en-IN" dirty="0" smtClean="0"/>
              <a:t> (if the non-expert user makes mistakes when using the system, the resulting advice could be very wrong)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no 'common sense' </a:t>
            </a:r>
            <a:r>
              <a:rPr lang="en-IN" dirty="0" smtClean="0"/>
              <a:t>(a human user tends to notice obvious errors, whereas a computer wouldn't)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 Applications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607220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>
                <a:solidFill>
                  <a:schemeClr val="bg1"/>
                </a:solidFill>
              </a:rPr>
              <a:t>Vandana</a:t>
            </a:r>
            <a:r>
              <a:rPr lang="en-IN" b="1" dirty="0" smtClean="0">
                <a:solidFill>
                  <a:schemeClr val="bg1"/>
                </a:solidFill>
              </a:rPr>
              <a:t> </a:t>
            </a:r>
            <a:r>
              <a:rPr lang="en-IN" b="1" dirty="0" err="1" smtClean="0">
                <a:solidFill>
                  <a:schemeClr val="bg1"/>
                </a:solidFill>
              </a:rPr>
              <a:t>Srivastava</a:t>
            </a:r>
            <a:endParaRPr lang="en-I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 in Agriculture</a:t>
            </a:r>
            <a:endParaRPr lang="en-IN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5143536" cy="5214974"/>
          </a:xfrm>
        </p:spPr>
        <p:txBody>
          <a:bodyPr>
            <a:normAutofit fontScale="25000" lnSpcReduction="20000"/>
          </a:bodyPr>
          <a:lstStyle/>
          <a:p>
            <a:r>
              <a:rPr lang="en-IN" sz="6400" dirty="0" smtClean="0"/>
              <a:t>help the farmers to have a well planning for before start to do anything on their land</a:t>
            </a:r>
          </a:p>
          <a:p>
            <a:r>
              <a:rPr lang="en-IN" sz="6400" dirty="0" smtClean="0"/>
              <a:t>design an irrigation system for their plantation use</a:t>
            </a:r>
          </a:p>
          <a:p>
            <a:r>
              <a:rPr lang="en-IN" sz="6400" dirty="0" smtClean="0"/>
              <a:t>select the most suitable Crop variety or market outlet</a:t>
            </a:r>
          </a:p>
          <a:p>
            <a:r>
              <a:rPr lang="en-IN" sz="6400" dirty="0" smtClean="0"/>
              <a:t>diagnosis or identification of the livestock disorder</a:t>
            </a:r>
          </a:p>
          <a:p>
            <a:r>
              <a:rPr lang="en-IN" sz="6400" dirty="0" smtClean="0"/>
              <a:t>interpret the set of financial accounts</a:t>
            </a:r>
          </a:p>
          <a:p>
            <a:r>
              <a:rPr lang="en-IN" sz="6400" dirty="0" smtClean="0"/>
              <a:t>prediction for extreme weather such as thunderstorms and frost</a:t>
            </a:r>
          </a:p>
          <a:p>
            <a:endParaRPr lang="en-IN" sz="5600" dirty="0" smtClean="0"/>
          </a:p>
          <a:p>
            <a:r>
              <a:rPr lang="en-IN" sz="6400" b="1" i="1" dirty="0" smtClean="0"/>
              <a:t>Rice crop doctor : </a:t>
            </a:r>
          </a:p>
          <a:p>
            <a:pPr lvl="1"/>
            <a:r>
              <a:rPr lang="en-IN" sz="5600" dirty="0" smtClean="0"/>
              <a:t>developed by National Institute of Agricultural Extension Management </a:t>
            </a:r>
          </a:p>
          <a:p>
            <a:pPr lvl="1"/>
            <a:r>
              <a:rPr lang="en-IN" sz="5600" dirty="0" smtClean="0"/>
              <a:t>diagnose pests and diseases for rice crop and suggest preventive/curative measures</a:t>
            </a:r>
          </a:p>
          <a:p>
            <a:pPr lvl="1"/>
            <a:endParaRPr lang="en-IN" sz="5600" dirty="0" smtClean="0"/>
          </a:p>
          <a:p>
            <a:r>
              <a:rPr lang="en-IN" sz="6400" b="1" i="1" dirty="0" smtClean="0"/>
              <a:t>AGREX</a:t>
            </a:r>
          </a:p>
          <a:p>
            <a:pPr lvl="1"/>
            <a:r>
              <a:rPr lang="en-IN" sz="5600" dirty="0" smtClean="0"/>
              <a:t>developed by </a:t>
            </a:r>
            <a:r>
              <a:rPr lang="en-IN" sz="5600" dirty="0" err="1" smtClean="0"/>
              <a:t>Center</a:t>
            </a:r>
            <a:r>
              <a:rPr lang="en-IN" sz="5600" dirty="0" smtClean="0"/>
              <a:t> for Informatics Research and Advancement, Kerala </a:t>
            </a:r>
          </a:p>
          <a:p>
            <a:pPr lvl="1"/>
            <a:r>
              <a:rPr lang="en-IN" sz="5600" dirty="0" smtClean="0"/>
              <a:t>help the Agricultural field personnel give timely and correct advice to the farmers.</a:t>
            </a:r>
          </a:p>
          <a:p>
            <a:pPr lvl="1"/>
            <a:r>
              <a:rPr lang="en-IN" sz="5600" dirty="0" smtClean="0"/>
              <a:t>extensive use in  fertilizer application, crop protection, irrigation scheduling, and diagnosis of diseases in paddy and post harvest technology of fruits and vegetables</a:t>
            </a:r>
          </a:p>
          <a:p>
            <a:pPr lvl="1">
              <a:buNone/>
            </a:pPr>
            <a:endParaRPr lang="en-IN" sz="4800" dirty="0" smtClean="0"/>
          </a:p>
          <a:p>
            <a:pPr lvl="1"/>
            <a:endParaRPr lang="en-IN" dirty="0" smtClean="0"/>
          </a:p>
          <a:p>
            <a:pPr lvl="1"/>
            <a:endParaRPr lang="en-IN" sz="2200" dirty="0" smtClean="0"/>
          </a:p>
        </p:txBody>
      </p:sp>
      <p:sp>
        <p:nvSpPr>
          <p:cNvPr id="1028" name="AutoShape 4" descr="data:image/jpeg;base64,/9j/4AAQSkZJRgABAQAAAQABAAD/2wCEAAkGBxQTEhUUExQWFRUXGRsaGBgYGR8eHBscIB8fGxgcGhsbHSghGhslHh4aIjIhJSorLi4uHSAzODMsNygtLisBCgoKDg0OGxAQGzQkHyQsLCwsLCw0LCw0NCwsLCwsLDQsLCwsLCwsLCwsLDQsLDQsLCwvLCwsLCwsLCwsLCwsLP/AABEIAMIBAwMBIgACEQEDEQH/xAAbAAABBQEBAAAAAAAAAAAAAAAEAAIDBQYBB//EAEAQAAIBAgUDAgQEBAUBBwUAAAECEQMhAAQSMUEFIlETYTJxgZEGQqHwscHR8RQjUmLhcgcVMzSCorIkU2Nzg//EABoBAAMBAQEBAAAAAAAAAAAAAAABAgMEBQb/xAAxEQACAgEDAQQJBAMBAAAAAAAAAQIRAxIhMVEEQWFxEyIygZGhseHwM0LB0RQj8TT/2gAMAwEAAhEDEQA/ANMSB5+0YYSI2J++O6DNif3+zjuwjVFvt8v6Y+YLOif3/bDS5tB/Q2+w2wvmWPyFvnjoJIgTHzvgAZqPJj6WI+9vF8PDCN7/AL5GHO8QWIUe5j5X2w1K0/mB2Egcnfi+DkBhdSJH8B+l8PEcfaB/L92x0m252Bufr+/nhagN9z9D+/64LYCn3H2H8MMCbwszcwow9jO5P0ET9/OOT4/Uj+F/2cACRfYeL/v9xhMRxMeVE/wBge+HmYmQY9th+4wxqg8k7QBJPj8oJF8HIHQP9p4kn9cdPzFt7E7/AL/hiI15Pwtc/m5/iY33jDxXMR/f+Q+mAVofJA3P2jHJ+Ufr9v8AnET1F2LETFhH3sNUTbDhoub/ADg+feMAyY1P+LfyF7YHFfc6X+sj9CbfUDnDxFrwPF/6i2GsVG7m0mI/jH8D/TAgE9U77e8E/wBsMNXa7kHkC33Aj9cSBR/qJ/kPO4i2G0syHQMrrBFmO28c6bWxSXgCTbo7P9yP0/leMdIA3gcfCB+/p4xI3uZI/ew+WG025Ate8R9L3H1GEFCHyn5T9LyP54Qp22UeYvbnxh5k+3n9ff8A4xHX0qJN+YJB+14/nbCQUJiAJE/SSffaY3+mEiixgyeSZP3kn6YY2bURYneY/huOcD1c9b8oiZ87Tz/z9IvSiw2DtJ5v5tGIfUQSf13+5xVZjqtPVBJfY8x/f6HDXzTtZA3IspawAjcAc84tYn3i1Is6mZA3gAwL7z48fritzvUEUQWknYHbm5n+OJsv0oEQ2pg0SCLj2mSF+Sz88ddqNCFC93+lVBYe5ja08398XFQTpbitgiGrWEAslviYRIP+2Zj3j64nHT6dKDWqEzbuOkHY2HJwZqdo0yk3MiW3PGy2jyfY4CyyUw5JLVaii5YqWI43+AWtOnnFKT8vL+xBQz1PhKv0oOR94vhYVVq8nTojj/MI/gsYWIqP4/sMNi9gTHy3+pGOgHlYt+/5/phozAsZncWPn5fv5cNYjbSDFtvt/PfGHBVjgwjc3g29yJ2n2HNsSBIixiT+/N98cVxwFA+1+bY42raQLfP6Rb74VoBoTkKt+R5+mHk+f4e298MakR+cm88AW32HzwjQ8EEzcx9PP155ww3HaBMEtsOYF/lvyL46bbISbfDFo+cDDHpH3PyibbRNr/yxCdZFk0iNyZMzyotEe/0wJWBPpe9ov7mf4AcfK3vDFDWub7GLX9/Ht8scbUGkC8b7Dbz7/PHWkL7ARvveefc7zihEdTMgHTMnYAXJP0EDnnzh5qMQbQATuRbxZQY+/wBMPp14tBk7RMf0tjrVDIETv8RHttAOFsBENcS3FieN997HjfziQuYErPsxEfUn+OOQ03e29hB25Jm23g2+zTl03ZQbbv3GDG822H6b8YewHDnVFlps3Mottj+YwpNvPI2xL6hNyoBiNyT8mI/5w31JMd3i3t7kbTbCebhSAYsSJjgGJEwffzhNjOspYEHb2JH/AMefqMA5CrWq1ayasrS9J1VnqMwDa1LIFM9zaReY9pGHPR79Oo1GgsdTQiiSJ0qLDcASTbfc4oquUrVKmbRQjgV6WoOg/wDskCB+Xc7Y9DsOKM29SvYiTNY+SrEf+byM8kM3iCBe2KPr+UrUKCBXy9dVZQEoMAVg9pOuoNUkwd95tc4qD+GqgV2FKhYEwaZJMC3cWnjfHav4HmoXWlRIJlWNNhb8p7agAMRtj0fQY1tpXwFDI4vVFuzT9ByiVMzX9WqlP0woNRWAVmqgMBTkkaQFadzJMYvK3T8tH/nANriogt+7/uMefZTo9SoMzRQ01ajUy29MsoApVVhV1CN/Jw0/g7MSHatSIXYejpA9z33+s4meHHKW64pDT2tnpWV6JSrahSzQeNyhRiAdp38eOMUX4j6YMtVAk1JXUSQCwkkcWAG9sV/4YyNTLVwhqhalSkyoUUKIVg4kHVIl4m0BbROL3OZOlVotUKX0CoZ34dieSwUEXP2xy5cMFslRpyuTKUc21RgFU7yBF9rkHgTfbBX/AHY5N2AWIFid7EgAfF8sPr06VE/FTpDUbRCNtIKqSdjuRM+RYt/xtSrPohVB0/5j3HJaFBk20Ra4PGOS3zHZeJnXU7T6dTpw9V9tgYVZ325++CKeeUytKarA7CIB3EtHaPud4xVv0Bqjqa9ZnETpVI0ldhqkwIJ4k/TBGYzlDLkUvzGBoQcxYmxJMRvO+FJKXfqfyGtiULVd+6uFF+ykJMRw5i3kxF+MOr1UpaUQ97fCi3N/Pk2NzOIEoSfUb1NTNKqLQt9OohZVZvH6YscrTWmCKdIgcxYsRsL783M84mVIRCqlx3grAllR9uYZgNRPsp/lgvLUQABTpjixJ+7nk+2/vhudzyUU1VSBIkLzzIEb/pxgA1quZX81CjuTtUceFEWX3vfzGIScl0X58Rkmb6lllcq+ksNzv74WIF6BRAj0aX/9GJf/ANR84WL/ANXV/L+wLTQFkfTzI223O2INTaeyQSPziATBiQ0mJA+m3jE9KFtqBlpEm9yRxAUTx9MJM4CZCk8Svj6xPJn+t8qHREwqGZgEbxB94BaBzvGOhG2MkeD/AFB5/TDlzDle7Sl4JF/5Qp2/d8NFTVMMP0gzM2B5+eChHFp72sPNvc7gWvz7YdIt3SDAtvc7/wA9jhoYEzuSAJkbbgTPFrSdvlh1XNKIlt5tJuBvF/64WwDvV8Cbi3I2Hmx3x2nVePiWRaQBY8xBEXvEYZUrmBFzPJja0gnfcWjg84aqts1hx5uIEkwLEj7c4KHYQtU8knzb+QiP+MdZxOwnm/18b7W9/sNoi+pjYbmwPyAkTbyOOcd9JUmFCSbkeSLEkCdhyIwh2yRXsSBJ3B9/Yz4i+OOWi0Le5EmPYDYn57e+GVm02kEk/pIAPA34/wCcczOYVY1EC5ETuu1hPy+/1Al0CmSaTcX+RJsdiTEYRtsFnaZ3Pgnc+fviOrm76YaRctpgRzsNot+mAK3UNA+bSCINrgCSLwPOKUGwpLvLQOJ32942nkm+x/TAr59JKp3sIIgArHMsSADEyN9vOK0Vl9M6zrBhu+8zYBouBuBP12w2pn0Lj04sLW24sfG/b7yNsaLEJyiiZOqoyVXKPVK1CtNEcofUWEojUhVlDuouDyeMU/TSzNUC1K7g5ilrdKjh3Vcs41OyMGYM5Qm+B8vSTWxo1D2k07bJmHOgRIk6A1RtiDC+DjvQ8+KVDM1KTFBYpB2X0EMX/wBmqOZAO+PVprE4w228gjJKSciyauH0mlWrssMCTmqxE+B/nQYG5iJtxh9cMz0wHqAFEJiq6xCBbAHaUNhG5tis/B/Ti2Vy7sQe0wsW3YCYMkxxjU1XSnR1EgAFkkeJ1WidtcYeJfstujKctU2+DJrlszVOaXL5g0Kn+Ioanao4lRSqDuYAs1yN/bGkyvT3VVFWvVqPuxXNVo+hp1Yv8sA/hn0/8RnfU9P/AMekFLlYI9Nti2/bpxo+r5alWoKtJdL02LM9MALoO+oixuRG5tjbJC1y0Vfq0UhR6WboFWqtT0trLO9ULD0ms1Qsy61VliY5iZm1bq6mv6VPMUnL1fT9IESVJIYXEHtnYzcc4z/UOn6KmXAdj6uYWk5JaAtRWpixMWYhvM/IY0vSMqlVMlmRTpqWpI7BUUd8DVst4Yn6ieMZRnBLr4sEm15FNl6C5WoalQ+sXOmWVf8ALMzAJuYAe4v27Y5mOuU0CMbu5YCFChiIUqAZPw6LiJJm22LHr+WPrNqqCnSB1wACzEgljf5kCOcN6bTFPTquxFgYLKJ8jbifOOHJOKTUt2W6qiDKVnIl1NObiko72nZidxaNz7nBeTpCnARUuTJAIj31RLsT78XxPRYHUFMnZoMiYvLRqY/ffA/U+rUsvZoLRKgQCJ8iLbY47cnSXuEkGJVgFmIVAJk2Jvyv5RsI9+Oaep101HallkLkXNQiFHkydyZ298CmhVzJLVz6VKAFUfEY5jwfBneLYtQ4VdIsDEKIDGOTYadgN+PteiMed38vuFkGX6fpJYsKlUb1HAhByEEWMe/knxggvMSWj7s3vsNK/b+vGOyhQTbtiy3sTHIMRH6YF6t1RMv8Qmo20TN/NoAvxvBwK5uu8QeMpUP5iPZQsfTUCcLGUTqGefuRCVMwdJ2+hwsa/wCNPqh0jXmjp+FTuYjTEm9zwSff54VQ6e5iABN5sbxO+wAA3tiOpTJiTPwzcAW395H8cco5dQxIEPG8k78Xn+3mccYxgz0sQgqP7qAAdohyYne88YQeoZuJDRAlvcajNtz54xM1KbRq8A7TMfm+fj+OGKgJMySCJ+ceSAOYt78g4vZBucK67teObGRt3Rb9eRjlOBGmQCRsBEn3Fj43PGHlxJUb6CJOysLy4FhuL+BgE9WpyQD6jqPhAOn3uBBtHIiT5w0nLgai2HVrSeYIFpJ4tseAT9cIuqjyIMiykCCYjyfG5vvEYCptUvCEE3vA+oI58/S/OGsoFzELeWPvF/r+uGoeI9iet1FApWe4AjtXXEW+EX203j3nyJVz0kHUE+KFaxIMAgLN7CL32MDDBnaQaFVLNugid52i43I4jAFfMs80qiBlC6lO0SNvazCx5xooLoJzVbFtmxM62hRbgLI+Xj32wG/U1QgtpccFVvtfVx4wGcyakh+5+FAJsRpabRuTv9fGJqnTNUyFpqbmD4A7TAj8u0R740UUlUiHkbI16oWDAEoswSeDvY2HgR4POImr1DC6lYyFXSeTebT/AE8+Dar01DdxUAH5iQBM6oH6+1zucHU8ulMEhAoAPtO0mN5sPtttiXkhHhC9Yz5pVAbUWAJN+7UTHxHcwRPtz5xZ5DpA1D1NBETC/EIH+r2sP73OOZUCQSqnZ2EXsBGx+nthUM7TYPoN9DNtCx5nY83+fg4vDOWSajW1kTpRbKHKPQJRRlqSBixeDU1ERqJkNvZvuMUNLOgVqwIAo+urqsSVZVAXubgAkSSdvrg7K1l1U+4fBUvxemwxX9QyP+i7VW9TTcm6kmABsAMfQZeiPPw6tMny6/k11b8SCo2pl07mdOoGZJ2YxdiY+XjGe65mxVekXinSpFn7E01HdiNYngGEJPMnkSC+h9KaXFZWSFWJ21T3Qfl/HGc6j6oQGrTqr3DUzgXaDAF7AANA+eMZRS3SN02lq3vzf0svOj1KcZpmpqyitQZAQAB/ktED2EWHt88Xf4Nzj5qrmaS5jS8ArTqAlIkEbQY3EA28HGQzVEplRVUnU9WiQPH+VVX9QoB/5xoP+znN01VNY01QzlqhXeWsmuJ0qFm9gWbbGOR+qzphvLnu4APxn1fM5aulDNUEpik9OsGpkstRUYEFS0WkERvPjG4/BuVfKZdcpWn1KL1TTsT6lEvZlaI3a43FrQRiT/tayNKtQo1yFb02Uq1ipFQMCAeRKofG2KbpHV82XpEZhHpiogYKymVBEiwmNIInBHDGeNNSS3fJopOLa0t10LfP5CWRqtRqpOpgSgkXWAAokKsiPuZxF/3boUhmYcsSw1GBbcARfx4wHX63VRKb5szVb1/hUqGGtSqgMAygRpuPy/mmSLSy1TNQ9UmlRj4TIJEbiRZZi53B+WPKzKWptukXJKyVuoNUJpZYMVBhql4G88RMkfO3nHem9KSnVZiTVrckx2hvEnkTfBWXpqF0INNNZ7tidNiZi495GEpUpvpp7mLFpuTNrGZG5M4xcqtRJJd2JmYJvYBTsRE3MTv73GI6azJExcmpABgzZTEAe1oxIlMs2prARCESJF+4mO7fafrOKn8RdUbUKdIXggkGLEbA7QBe+0YUIuT0oQ7qvWEoj06UM5MTM3YwbjZiZ5HnEPSOnFdWYrmGFhqM6bAT7GPrE4d0Pohon1qsazBFySpPAgXY3uMW6qdXqM3aLIgufYnwfiHbYjzbG0pRj6sPe+oxyPUIlYA8FTP1wsIByASxU/6dW3se03+uFjnvyA4mqIAVpmeAIiedrxf9YvBUbWh0r2n88SBB1KdO5Jg7frvgQ5tmJYAG4MD5AEb324+3lzVlJBMAxaRG20HjY/TxGK0tcl+qh9bNXIW5YDUBI+1xBIPBkRzhZNqgWdIVRFiZ7tp7Z7YvAsDP0Fq9WpyQDfSSTftgb+G4Hz39wanUA1QVKZlNQlVmCREnTxZT9DjSGO9q+ItaRZZhRTJNUwZvJmSQw7oEnmCfbADdYXWtMKdTEAEwe42UsAIKzz7ecVRZmpjUTqBBvPtv4n3/AJ4l6bkz2rpLqJI0rtuSNRMWJ82g3EyOj0cUtyHkT2Ra1c1UAYyFQMbR3AgdxEmIPbAEwTNonADsjdzVO8GNUm4MCDwQsE+flfFqnTSRFR1G4gXbwDq1ROkeOPbE1Ho1ERNMGZ7ngA7ccHfbe+wOMlPHH7E02U2Xoq76kpux1HuMpcgBt4vAW250g/M4dBZ411iH30pewGwaB+o2HsYt6y7nSI5uUX78DcyP5YexKjtGqLCO0eR3EyZ/mNxiJZm+B6epBQy6rZNAJmQBqYxYT/O+CFpQbTc+SWP+mSRC/LiPs2tXQSCRcXCTqAPO/wArjEb1qh1aECAAQah3M3PbqPkz7b4x3Yyeo2mWchB5Mzc2n9fuNsVVPras/pUZdyGOppiAQCSDeJ8cG2HVunMSDWY1GXYfAgIuJFyyzHJ4tzgnLqqoVQBVH5RZdwbNybbb2OLSivH8+ImyvOWqVZbMktKx6KD4ZvLNI8gSLbmcRdXrLRQUx20yCDTAB4JAJ8Ta483xc5aI1BdKgXbtE3hRJYk2jfg4o/xO9I00pLGs1FRHXZGYiWibxzfbHR2aTWWN8EyVxM7mMwBAExBkixggiJtA4JF7nFp0uq3qHUlMU6ahVhO9m06QAxYyACSxgCDjNvkqg0ozlXk6n4VAI1QL3kGPYY0lHKsjVKhU6fQbQxgCTEf+0DHut3uYQioqig6X1Ss5VFckEqCWUzc8HWb74uuj9XapkyTRSu61A8VaQqLpVXkBC47gH1fFsrfUDovR2pHV6bSCCLRIExg3pXRnWg6UULVKboyhRJ1akUwBe6s0+2M5cbmiZL1Hqoq5VC2Xo01FZFUUkNJS2h41qKjdgB/KRvib8P8AUSqk1hTpqH7fTVEIaACoKfFBDMSST3L5OIvxb0VxlFDU2olW1aNJGnteNI/0yxA+UcYJyn4fq5v/AA1zSlZZipjX6jajEiWYLeeAPYHCbio78GsY3K+81v4qztKr02pphlKpU7ABYVgpfTYC2piRx5jGH6VXpqraRUqIEfs3ksjIo3tLOB9cXH/aR1CgmZbLUWAHoJTq6CLf5hqaAoF2YbyRAiZm1JkKFT48uo1L2lRvBMDX5Un80W+WM8UqilXxOj3s9Jz2TpjLZbsY6ECqrmWXWsmdXNo8xiszLA9rAk7imBza8xJHztY40HUaTv6ix3f5cx5jQY/QWxnqa3sIWLNADG8bHe+PLm3dsnKqZ2uRERqM/CGAF7gk7jxJ8RGGkqoD1CoUGL7KYnxOoDkxziHO59KCcapMKOYAPkyL8kbYy9LMVc3XA16VvYKdIuTttzF/Y3w8eJyVvhGZYZ/qz1mFGjcRcTAsYBmZjbjmPBwd0joq0F1uQ1QAyQSd5GkL4Nr4IylBMupKLdu7TN7yQCT49zNo4xPUqaVLuU1X0TM7dqg73/iZvwSybaYKl9QsagYE1KoIJDEXBAGwAm9/McgfJVO0Bn+ICyyRzsACbzO/tEYdUa+okaoiPEnbxsLnjHcqjMQ7qJAsAJgbQpJF5H68zjPusQO+XrEzrj2Bb9zjuLAZ9FtpBj/eR+nGO4n0jDSjG1+sllAYinUPwqFLEjz2SOI35+9WnVS9X0mTWCxde6FUMCrAmLgaiYMgzErE4P6Z0L1AVJF0KyyljtpAYkmw2+pAAxbJ0GmGHrRrJLdoKjYcX9wfOPXfosX7fz4EapSKujk0btRbkkEk6re2kHT9TB/ieuQBMk2/MRpkm0/l/Qz8/NjlcsFWyKgNxqW4ANyYMkcgk/LaS+l08El41k3nUVF4llidQtz/ADOJ/wAnHv6nz+xOl9QTLZSmnwsynyfTJ97uhP6/fD6ThewViJkhUFFfAJH+XxMT7jBLp+Vlape5kaI4EndZAgRI+snr01Oli9xJADFRchmNjJBIHxeMSs+OT/T+b/oel9QSQASHZiBI/wDBJtfuPpEkR/DEVXN6JqNVZQRclqViYi5pbe3NsczPUajStFCOA+wBJ0gk2CgSDIxAnSSQvr1izQAQtxtGkkgE3juiQF+zU8ffjr3sKfUdVd6jFRmFZRukIzHzJG30A/nh1Om2qDXYwB2dm30ExfxixXKFTMKgJkwJqTxqYCSTJvc+/OOUssRbUFESNix1bgmPkYPIw32pL1VBV7xaX1AWraQfTcqASLKu4MML0/b9BiLqADLpqVGg2GoDf2hB3Dzi1pdPIWAWTUZqEgM5vuNQOm5MeLHA1XMpQmF1uF+KN48ifa4WN7YXp9/Vgm/ePS+pQ1ui0zWaoKdQOwsQXaw0gnvJ8id98V3VcoKbqtVDUIa+vQbCbGFhVki9jaMaOn61Ymp2raKdwNFocrAkgng2uLRhmV/DtJINeoK5DREEC8bgfFcE33k+Zxo+0uKSa9yt/wA/UpLxK3IlXKJ/hSKSltLKAVvBcDQJmSJ/4wtGXB1jMVkpkzpLPAknSAChIB0sI8LbGmUU9OmURdjTQkagQREfXgwI+UZ38XFEy59JKd2SVEyQoIVm8xtFrEb4ePtblKqFp8SHM08o6aWzVSCSSQQGOo7SaW0mwA8YkBya6x6zD1UQGSACBIlf8vcw0m/0xj6Y1hdepXW4cRMElhY+DMXGLnMkf4cpcuXUrUMdoAJ2NpIdvlOOp5PAPRlrTbKqrqMwdLEG7XWDMKdEKCLG22H5fPZdabItUFYXUQTM+oCCSBbYLxucZTMhmqEq4pqSYQFWgE7STJjaTOLDpFQ0tTOyVJUgXC3ggGVa8EzHkA8YiWTwGsfiXiqK76lzdRwX7FVraoLFQAvCifYThMyK/pjMVFYFpBeTqFmAGmxDapH9MFfgfK1GptGkxWK3Kg6Wy9gureWN4M28GDW1K9F809RPjFatUUqZDzXLyJBHdTMRB283xCy7tUaejtcnHYxpTNE9x1JpQgt3CGVhcmGtzB8Ym/7vaQw7RbTEmp7SSTqJ8RhnVgiLrhjqZToN9JWSNJN47m9u5puZw3pqVKr66LE1RIUCFKahp9QID36d+2IIBOGssatoXo5XSYe3S60wz5iZEydJuYWbAzIIHuMWFaqUbVqRXgAitpJkXmF0d8wZIPvONx1PIprWqR3+tSEydvUJAiY/vjB9V6aa+ezGoSqu5EmBuY2uT/D9Di88JK5RRUsUl3gPUEPxgLVPzgXN/wA5G/H0wf0zOVACopJR5Fjfj/UOB/UHFrl8kvpFDOliD8XdIiI0xG3nYC2Jq1Ce+odZlioaLLwACLWgb8HGMu042vY2/PAz0uuSvpNVDPUbSzEQNKkCOBdiQCYmPJgeeZWpU1E1I1EwNKlhEHVIYiGvwPtguopciQugWgjf3MmYN+fbnHTkFNgFKksWFhJOkLBF9Ijzzg9PhkreP5/YjTLqCdxclmAA+HsvxMjYicE1KjKjemy6rQhSBuJEyIsD54tiZqiUwWdVKqCT2bgSTBi4ifJEDzjNdL9SvUJBhV16SGZFJKkCII/MVudtJ8mXjeDLvp2Xl/Q1GfX8+I09PqjZKZ5u7Eybm/q+cLF5kekKyA1M1mFe+oCqLXj81/vhY1faezp1X0/ofo5dUWWVpkNfT8lY2+RJOLDL0hEQB+uBzSG/OJKZiBi4YK5I1DKyibBZ8k/8fPA4eD3d2r7D6YlzFKZvhqIf7YHhjdhqOVnJFoH88VVTJKx72ZrRBtF9gfH2xc1GAG4+uIe35/wxTiu4VsVIQAF7VGwGIczWIMLb5bjz9DifWOThtW5tgeNSC2R5aFBEATvIued/OK/MZko1rE/WfNvtg4LMjETZVZksPvhvHFLce4Fl3qMx1bHbwfpO+C61IETz+v8AbEtGks2GC1RfqcSopbIOSgeg1/H1J+vjBC0u2Ijg4sKlETJIEcYcmWDT3QD+7Yi4oekzdakbwJ2vb9zivzlkZdKm4MmTEflHy98bLOZBFX938X++KKvSlrCIm/P6YIU3aLUKMVncreTIJvN/18Yt8rSFSk71agVmYg01FyRDIVWbSS1zbtF+MaPKdEFSCZiTbyPn5nDM302msKoLHj7T/XBkyK6RqlXJT0koIsMLRYx3HwVMWuAPkTikzFHU0sxK+w+Z2t7AnG5HSqaCW74m0GN+0eDNvv8ALDKPQkJVmA0gbfX8178DGCyJWx7Af4Y6s9BWpU0o1E1+pFZCTMKBpJa0BRtzfA+eza6tVOktKWJCqIVTCiEGyjtmByfpi8Xp6MIVQoE3+3nm8Yssr0ynTvG25iT8wcTKUee8fgZWnlBUUStyxJM72vaPN8PTogkFWCNaJ7bf7TtI8HFy4XVIUDx7cDa2CKWRD7kQQbzcfv8ArjVOo2wtGh/EI106aqRq1qxvNlBkmP8AccA/4JQpZgCSDE8/e9sPpONO+1rnxHvvbE+XAIBJE774wXG/ApSsq1yBZtRIgiNJ/j8x/PB3+EUjnTxHPz+/64lJBaJtBv8Av+GJA4FhAm31+mGkRsVmbp30pbzyfOxm074myuTi148zJ35Pj7bYJ9G8AjUYjzvOFUYggCxFvscJQt0gKrreVDAjgi48X4+Yt9/OKnJUJcD4Qvj+WNDnKUn+WO5KiFBtfzHt/wAY6GljhSGE0Mv2iUn3j/jCw7SvO/yOFjn0Csoq/U9wB9rm2I3zUKNTadoBsdsBoq9xp8wJJsf1GomP7Yn9FCI73gSVkQTNgAdzci5nnGj7Q2Y6SQVZvNjAk7nxAmfP2x3/ABF4kkx7CD73t8j5xHmMmrkFjpEyFlbj359t/vxFmMyidqxqUDj2BXfiCdryPtCzSbpD0hdOkDydMgbi23G5xFVzA09pHIEbSBaZ25+2KPLNViUBAqMSLD3MDxYj9cWWU6bB1MbRNgOdwJt5H1GNNou5sdBWXrFr8X/5wWtUeZt+74iDi2jS5hjf4bmCTMGBvbHRSmNZB1bBd4Bnz7xMjn5YT7ZpVJBRHmK1iFufYHb32/TEYW51MSOFWSZIFrX/ALjzjq0GLMIakg8/mvJgCYGknk/LEyOxGoAu0HckAQIgnYfY77Ywl2iXX8+gUcRjokCAAd9o3nEswBHdIkG8bxv/AEwyhlwxl4Ik9sQu95HLfYbYfms0iDyANMDfxIMx4OM3nnwikgf0hPew1TYcAxMbeecD1Oqou1jEkW9pBjkG30xU5vqjMVhe6wsLt4vE7HxiTKdKqM0uAq773M/KRvEycdMY0tWRgFVM67GDaDcGB/HD1owJYg8kE/va33wbmRE6AGfZrDY37jI4Pkbc4iamWbW5jgCQfc7Wax58YUu0ao0tkDYP/jS8hDYX1SQb+Li58bY5UrgGyazqA2MyRa8cyNp25xLSqPVlVlUEd2pSCNoMg2g7i23vjqVUBKpGs8AiV3+KYuIn5YxcvD88SbYMtUaZYaB4tpEQbbRJBt+u+JUzOsaQComNQFzuRZjabG2+JqOTaQ1RgbkgbWAi36H9mX5rNqjLJgTx4NpMjuIg3tz5GJb3pcjVnWqBASOOBG5+0H39sQ1s8WtcfX+mM/V6kC+qbG4j8vkb2Ht7WxadLyUw5MpuBMN4EyIPn5Y64wWNapDTCqa+0+Be/wBsTVsyqASI3C8yQfY88A74Kq1FRTOldjHki1ryYA29vlEGWy7OoaqFtdRLCOd7g3gj+OMJ5dW74BnabNquL8jf7FTBMT9jhU84XbtHapvt4O3jEWcrnV6VK7G55ULNpPvOx38RfBSVNFMklYXm1ubiJBMn5TjPW+fgIZWzhpgWgkgGf7z/ABw9ajmZ3g8SBzvPI/cYhywMlyYDrZWsBJB5O8/cAHBVWoVUlYiCUPBixk399uPOG5vhDQ45krwdVoAP6/PuETH6YmpZibjmMZTN9V9R0MkBV+XuJjciRfBuUzFR/h+5MAH547sMFBapDLutVJsDsYJtbnzh1bMFASxBA/pcCfofb62gopYA6S3s25tv7+/9sDesK7EKO1SNUjn6+w845Z5tcr7kBYU6zkAhQffUB+hGOY6uWqRZSRwb/wAhhYyfat+UOn0K6ulTU0gIoEkzHbybCx0z9sBPmKdMdvwtIi0TN+JtIHyPzwBTz9WowVbm7XN/9wU+I9vOC6f4dU6XqM2gkmBA2E3MmbkifbxfGyUYKpszqwMZ6pVKnSpVTMm0EkTYCeOJGCl6UFf1MwUiLxN/y7iNJt+gtg41VUqlJCWUMJ0kACANJeNtmBUf8yVsusFqxMkyI7QJH/V33EwfPGI9PWyVL5jHIlkCaioMC8iBYGNwLkfTErIbamZyZgAATF/hggTM2O4xCxLhfTHbqWCQNTBgZgD4SDztuYM4aa6IQoBYzvqXVwDLeYkzNpgHGDk2AX38QkSI3Me4i0QNj5+eIaGYB06EJBWSYI3MMQZ4kmMcegCCXuQRPd2zY2nYwRxwcTV1BAm/AaebkrPEXg839oV1yOmRVDAbUJEiIJBA3E6ZkWud72GJBWGnUIJO1zuRKxeDJnibR86jq3WaSHSLNeDA0qCJNp86LW2PnFDlqr1SUQSwvewCt8UFjY/F/TGkMLkrewXRfZ/rQ+NVv3dsbgmAYjcwSBbefbAoSrX0l2UDlSx/KCTZRCj2km9pxNlOkOndqkAncqfOpgwI3Ej+5w8ZjVrSnTpsVJGoNABBJg64Hn4bGca3GPsfEm2EVkpqQSE1KAoABJie1RNhvciNxYxiRC99TjTYRBEH817k/Mcg+RAtDKwGqnSSRNRVOo6hc6ZvqO14k/o98u7lVOkUxeZvMWkETEi48AD3xk/MN2S1c0NkKEqYYkfCwIEC51edIjY3x1F0li1VSbCItJ+Eg8mN+N9r4hlUN2BqmBAuSAPyoIkyOPfzhqdKL1DUbmToPwkT2xpggiBvPO84PVXPAtyUPUdbGFJEXkEcLYGQbDiY22wRltCJqMaIMiChNh8RtOw3je3gR5kqiEkBha2ibmCe0XiAb/1jGV6j1R2DrJgnTpIjSATBGk8zfgza2LxweXjZFJGhz/WgmhIJAhiw2Xax9txPIYe80Ver6rA6AC7EaoaLcgSSN1m54xX5cM3arAyIvawuZJ5tzjVdJ6bTQatRKlRPqWVQSAxlTYEGPkDNpx0PRgXiM5kuiBLkAs3DQVAi4OmxJMG20RaZxZ1WXSSQp9hcgC5IFzt7/TAGbrBdCJoLGFAkDSQNIJI2BMdwH1uJJylIinLgFxdzzEse1lgkX/8AdtxjllNy9aTFdkfoM7LrYyhsBcQQdxuYjgji2CaoZ+2nCq2rWYMiBx3Ai73NxbnAWaZmGlNOggy4vo8lh7b+94Ii5NHL+mg7pBAL92oyNyWc+YvGIk+okEaaaHtVeIk7idtRB1HxMT7YrKdKoahldO2lCQFby3IM3tINpO+Icu3rMdYMbIjdsm4PH+q9hFhi2y7KXA9WIErLEyL3vsJP1sLRh7w55Dkkaro0khVghmDbgH/pNzwAP9QxQdY6qSTS4VtQMESGAKOm8WMQPBGJurZ9l1KDqimNSwB9dRkwQCRPgR8QxlvVk6mkn9/pjp7Liv1mWlZZZeizDtvp/vEG5tJtO2NLkMh6dviaDMggTI2EXFv195xS9I6WzdzpqUgkAXUxf41Nj7C+NEWKiWTSsWuAee2edjcRP1wdpy36qY2wfqedYQkDW7AKJaIkN81taLRM7YsadJQO0QDc6hz8zNh4xUdIq+rVNYqQA5RCQLgAEmbaQCYmDPnfBnVM6Epl4aDawBa83Hk7QBvcY5ZWqguf5F4gWb/EC03KFtvZfE8icLFTXytCq3qPSlmgk6mXi3aAQLe5Pm+FjoWPDW63FZY5eklIQSFa443jYmBqE++IKdJ68kwEDmNJB1RG8AgCCPN7QCLC0ckXY5hn0KQGCMCSVg3Goyq2Eex2iMT9T60qN6csKgkyIEqTsDuLwP6xhO3st2Zlrn84tK6QXEAhiB5AIjcm/AB4wzIZYnVUqGXMKo1bLYgMV97QZ2OAul9M069T6tJ1gSJDbmIGpTdt4km3s90q1mZINNDZyjJJJEghfewIIEgzIkYypXSfmygzLZ7XVIpspYSSZJbSLaVAi87BrRxtgmmgkEHVeJuDuqyV3E8txYxBxzLdPAW4TvKwsDUAADABBnYtqv8AF7YqupdbQU5RkDK99JAkDVpDhTYiDbmcRWt1Aqq5LXO5rQp2gEBhJ22G9t7n3ANjGMz1LrMO2hgNIqKGNzPuRbfiI8Ypc71n1AdSqDK32YxMzpOk+foLnBXTOhu9UCo2lZRmtquxnQRIKtAJIO295x14sCgrmG7Ik1ZitpUhtWkd7C8AnuYkWLE7mZONU6pQAIRQkDXo+HtllPxSxgi5t+owVWqJSpspIBLWDdwMTaWuwBJvb9ScVeYq1cwyaVRqSOQ5DQunt1jYFjAU6QOBtfEyya67ooTXd3jWrO5UUk0U1hhUAI33PbuDDHaO6+4OC6pFBAyU+zntniFYNeREEztgnqOeWhT1QvuggGD3NpvDefmT4xWUWerXuP8AKCavV9JmR7alFMR3iWHn+eIi9SuqRNDqNJ3ArlYQg9jdywZ0k8LvFpmB5K4dWfRopkTqJ0hUYi5kg9wJERCzxtvg/PltGoKztpA9MxqCiBqv41bX2E4quiUKjvrqq1iSgqyOwgj1E502CwSfiFiMCdrU+4Gt9ifI5BUI1FUYAzEkEcQGJUGRBtJvi0eoqKh1HSpM3kRzA2JvcT+uGZjO0kVGsw0kGW4kzpgwZgiLXgncYy34lz61gGUlYLSFM6ifoI/Xc/SYweWSvgtKh3Wuosp7W1f/AJEYkEbAMpEAhYHmwmcVSFnEQTALQLwBuSf9MR8sR0g9Q/nYjgAsQP35PGNnkOmUgqmnq1AQSY7pNyQwkAG0mJBx2ylHDFD4I+j5AekpCjuJ1MBJiLd9tN4iCJBwRn84ad1uYIAaQWZo3adIJEEXEnxyzqnXBQUkFd51H5kMscQCbni0ziPK9PLua51eqQyqpIhVJUjT4BXgH8xtJtxtuT1y4Ie4/I5ErqNRtT27Z7VlQQFkAk7zeNrG+O5mqA5pqQpAXt1SdRvYqRfyZNomOSq/UNDiGEGNZJ2Mj4Z7tLaoAibiLkYZRyzIguWe4XUsxJIhWCk8TP8AuHIMzb5YV0O5agqqApLswMAkxB9gAVViIiSPfAOYoGrVUjUqgfDpHxdymGYAkEKZ3vxGJMzUFZmCGNGtTFmOyyt5MtB2A2B9jsnSdVVYBCkHVElReTIB7gsGeLGcCuO4cj6B+ElJACGSo0m4VxtKtBFo2HFsQ9VzopaogwIGsyJ5+ERAVhv/AKh7YLzNQJRNRYOyyLwlizECeNRI+XzxkK3WKdSmVqD1LglgdLSbBhaZA+XjaRgxQc3dbFPYq63VKlQsWNjeIEz4mNot8gPAgjp9Bay6VEVQwOpjbSREDgNMfFc8HcYq6w3HxTyNj5nmdrY9C/DtE0qKgoocdzEroD7WMrDEAXkGYvvjvzTWKCovgL6flDTprTpkoQLgye+bsCdu63i/vip6071malQdbgubkRHcQABO8DhhJ8YN69mxRQqCBqXSDYiTsu17CYNx7Y7+Hsgyo1X1NZqFiLypkjzJmSJufrjgT0r0j9xPLoIyYZE02Hpqt4Yi28ktqYkcny28YGpF3cConq0iurUpLKbwGAvJUC6/l3gzhnWs8KaIVViznYKbNYimY+FtysjcbYKyGT9OlqKAGAHCjdgDsAD3Aswj+ROI7tXViCxlH/LpjYXI2tEAgD6ADCw9CkCw2G5M/WDb5cYWMt/z/pVozZy9d6pdWUK0QbEFZJhgYgQIP034bToCgHgHV4v8JYFAEj4ARzB+HcYPNGp2vUCJTlGEWMkrEntYNcah7GJwQlI07gIon/USQDA7ZncxseBjX0ij9jPSVx6O9VwZDUYK6A5kAQdmkqBpBm9wAQDE2a5cpKgszSzEu0mYBCibKSdhtLH6R9QzOj0m1qq6mDCZJ1QO0EDtgNex7vtmOvdfBrMlIkJTZgJb4pv+YbACALwRIMGBUIzy7LgqlEP6/wDiZU0AFoBYPbg73cfMi35j4GMxm88HfUqMzNMxeSfiI8gmbX4GOZSl61QqGsAzyQSRF2EcmwH0P12X4U6P6C+oGSSEY3IIiS20RfzuYI8Y7GseCPiOr5KLIdASqHL1DTcFSQywpU3sJBHEHnxfGgzVZ6A1KUYkCSgKjTqItEyB2wBwTGwmXrfUylKQoJIABBLHWDrULMBgYO5ne2+AemCoW11exNM+mWlw3O9tMHmYIteIwc5TWqXHQlvuR3KLXzOst6tFbaVJdWOwO4utuYjfjFlmq9LLh01+kDaQbLBgCR8MSO33tN8QZ/qSJACAyJVzwJWAYMcxvAgzGIMtTWtrestOoSLD1CVKxAUjQoIktvq398Rzu9kF9BzZRsxp9ViUE6b3IsCysBcGQAI86o4Z1HTRXSjwYHdYqeFDafhngwRBHAxNmeqg03CqPU+G1oMWdWE9t9gOBtOJumdPqLq9VkqgtKkRZdRG2wFzKgmCsjC1NJauOgVeyIsr00t6bVoZoYCHKgExcwYeD3Ax5PAg/M5lMvTcbKBImIMdxECDY9+0ngYC691QIvY6hrKVm5H5gAAARbTO0x5xleq9R1fDuQASfgIsNR4uCJ2g23w8eOWVq+B3WyH5zqjAQQ6yx0w/xaeS03YWubmBuL4Bo5CrUgqhZSZBtbYd5/KCIjVEwSs3OAqTuwCN8KmNuTwJMyTjedEyFekt20wG7LMCO2ACDY2Jnna0GeyclhjtVjiqJuk9LFIOvaQ0kajLalUgEEKIZSZEDb5mJ+qVwiEemrvMdqgTAJi3EiDadvM451bMCmPUULdiQI5Jkaj+UEy37BwNS6az6HYoXnVpaV0k/ANMXfaTIWRxEY4Lb9eQm3wiPp+XfM1BWqgA7pqC6TqHZqJZpZbwRw+2C+pdQCtTp6C5bvUxquAt1VeJH0gYfn84EnWQVeAzeIaZIktewB9/a9F0Nqlaq1d1C0iTp1Ad0EX03OkWJMDffebS1bvZIXgXeRyp+JwrPp1NpUwTIPwqzAGAk/I7DDOqVRTpMFPd8JAaQhPw8du9o/liTOZrSrMHAbUZuATaWEyLidrRbzis6N67anqEQSIBuSpkjWpFlLQBExB9jiIr9z4XcD6In/DGQFPazElgSwJuQNIEmBYEggCxM3GLbNZlaKrqGpbDwDClhNjJhTe/6WhKhNYnTp1aVgzE21hQDYRdRsdsZr8Q9UVqfbqhiGB31oZ0xJkRIPg2IjmlB5Z+BSdAua69KMisTcrLwWZCQx1d0aw41TeZMcRRmneNyTYC+9vcXwnRZk8+PG9jO23OLr8N5I1KpK6ZUaiWAPIsoEHURMWgQfbHopRxRspKtyx6L+H5KeskTLQ0yQtgsjg6hABPwmYxqPS0gEeLcXIiBIjTN4BifniCkjppXuI0ndQVFhYEHUCDPkwRvfAXU8zNRKCkrUqWDEjQTci07qx4M7W4x5uSUssuSWwFyM5WaXU0qTaX7SxYEQyhWWGGr80SCbC840aOKcDUsCIUqQALGRJvBtA7ja04reiZM0KQpggyVJMTq5t/qLG8k3PMYj/E2d00AAuptSkRsAWJkkmYIn8pFojwp+vJQXHH3EtlYHX056uEJfRSswkAlpUqSbraLAfrYY0lWKQBhQiwQxtoG8TEgC1rcX2wPSyyJRUK0LBimpUKJIYhgwghde5IMgXm5h6jm+zTSqQXYKjL3DUQTDATA0jmBYbXxMnqaiuB8GR6t+KgtZwvqaQYGlFKkcEEsDfe45wsaDK9GrqoHrObkyqlRck/CrAA3vHM7747jsU8a2r5/YRZ5yp6as5LFUALA7kCSvZpJkwqj574oeqfiEGkPQgapLzeGtICyWHeQIUkR54ruq9YNaTLhSCbRJcqolYvEKLGbTcG+KSmWjTRXVB4GoeAO6BBMC/Pmwxng7HVOfJXkFdS6y7mSZYySbGDMwD4J2EW28YMyv4berFSqKYUg2Vu4P3BEY7CStyAbGY8EdO/CrmotSs6HSoMTJ2nQWsVMEiRN1+WNH2BQgknSukK5ExMG6gaoH8MaZM8YKsYOkD5XL0stJDBPUMCPhgflSe8iwABI+ZnHWrGrqTS1IHSAxFhYrqCmxUwxE+Divr5GtXNV6b+nTZRCupIDSQwAEaVgKbEn38HUF9FFYMpFj3XBMk90Ht3I4EjjGEurdszbbY7puRFLvY6u1WLBiEQgEdir3KDqiJNvlhmZzIr9tGdMnuYdjLK6tJE2upiOeJw2nljVUNcAyVAJESJWGJHqxtAFp+eHvVFP4UhAtxYC2mbFrAmFPyHk4VW7e7E3sdo9NRYDAsQCwbVJEnusTBE2nzthZqoatVNLrpmGEwwIkzEAMNUyuqL7jYJixpagzpIAjSCoZSImYsPryJPBFNQi6iU1GdemQt4MFpgPO+8ybiLzq5bGug/L0ZMoAt95uBc3kG3MHi3vgfqvUzS7grFlqaYMAkglib7Em4MEFW+mJOs5801omLGoFmVJUkGNaG5E6hCkEdtxEDDdSzrVCW1fEdWkDtJgQw5i0FfY40w4nk3fBXgFdX6ka6+oL/5jAk33MoAbEAHVbknfbAeS6Y9VAwg30qkmWYCSBaNp3icC5dCYFz5AtzeBNr42XQMtUpi4cRsFNiCdDG27CQY8D3t2zfooeqUtkO6Z0NEg3NQCLyAlQAGQEFwwmx/0k2m1rU6gKY7yO2QCpljPcBDSACYAg+PfDc3mmo6WfVN4Km6H8xi/kXggQLGTjKDqhrtToyTurMNCmDbuLDTpNyTxNogRxRUsr1S4JbZaVTUr1DUlUoqx+NYNQAaSIm6i3dEmbe95BVF2UKuqyyL7kqNxqmdtz4nA1KqEpqhgJ2qnAg9olwW1AoN43EnfFVnsycyUFMqJVjAhJIBISBO4ngRNjiGnN1wkTwF0tdaofUHYJ0wgcFtUdutgQBftiPffBlOoKYbSnbaBC6raYkCASBa1/lAxBlqFOggQFtI06qgYySSZYgg+QLm/mbYD6r1Vm7NCGNJPxwRMTqjtBt+Xf3vgac5UuAexzNIuZqOQYpkyyguHLWWJIAKkNOmZtwCcXtKnqgdo1GTBBgsARbV8PGkQJjnFdlhSWVgKtiWklQROs7nm0kRf2AwR6iUYQNpZlU0yTIDbH20GwmbEA4nI26URrxBOr9YFIaNLSrBYUxC+nJKmTOk6jB88843P5uWAggICINoBJOmNxE6RvaDgrqmek1UtoLh1gkgEgnULTZiwgbCF2EYqwb3v+4tfHpYcSiioq9yWn3ntUncgXJtLEyBsAJxs+jZNhRTSQNTXsQZkiZ0mOJgjdNyLU/SuiSUqKwZNUTMGR+WAI7hI3k398bGlRWmAqyoWJIYgebR8pJjmx3GMO1Zlwht6vIjNVkV2lpXUCWJhgDuO2BKxcTcHfFP0isa7PWqABB8JJOvVM1JWCJgQYHggn4cR9YzDVc1Roa4BBae6YEHQNJMzMzG040FGhAHfqC3i3GkxssbmL+d+eVtQjb5ZPJLlma2ogtYBlO8QJIgew82+2Pcvmc2iqwZKZ7dIJAcXYEsJBmG0kfQRiz/ABB1VqAiRKnSQFggk+YvczJ3Mb4m6PVYKxdNCljqpj4hJuSpVjuSfEE7YeNSgtdc8Ay2z9f09LNTIEOSdlXSZk2Map2gzG1pGUymcOczgp/lQqVI2LQYFQ6xKncxNo4EGw/HOaK0gQQsyxDKSCQvaLKRB1m5gTKzfFd+Ccq1Kh6rJU1EwBH5ZCo0FpIFxPA4aZF4YKOJz73shyNIxcWLZcR5QbcbvMRhYd/iGWw1DmNA5v8Aa+FjDf8AP+CPOeoH/wAX2NvuR/C2LT8LoBllIABLvJ5OmqmmTzEmPE4WFj18nsLzKfHx+htVQaiIEClYcDxH3OKGiZZZvNOTPkpSJPzJwsLHmQ9mXkjOR2nXb0mOpp8yZ+AHf5kn64LbKo9bL60VtVNNWoAzYkzO98LCxPCdeJIXnLICLEa4I4u8R4xX1kDNTZgCWpuWJuWIcAFjyYtfCwsPF3e8GW1Q9tX2dQPb4dvGAussQpgnaj/8zhYWMe9fneadSVMujVIZVYQxggG+tjz7gH6DHn3VFirUA2D1YHjvO2FhY9Hsb3fkv5KXJa9B+Mf/ALQPoFkD5SAfmBja1B3j/oJ+pCSfnjmFjHtft+4P3FZ+NmJRl40AxxOk3jzio/CNBRUz0KvazhbDtEbL4HywsLBh/wDOxP2mXn4mqEZSQSCHFwf9wnFd+HqK+pSOkSS5Nhc6mif0wsLE4/035v6Emg6rTCmiFAAaQwAiRqFj5xj+mGNZFj/iSkjfTK9s/wCn22xzCw8fsv3fyTLk3/TKSmJAO/HgiMZH8aIP8Q1halTI+ZDSfnhYWJ7J7Xx+po+DHVP/ABP/AFY4Tt8sLCx6yNIm66EoDMoACmgGK8Ew1yNpub4v+kqNFQxeCJ9o2+WFhY8ftHL9xlDle8wP4XqFuqQxJA9QAEyAL2HgWGPSMvQU6JVTKXkC/ccLCwu3e0vJFQMD+OUGqIEa6v6NbF/0VQ1CnImVpTN5kmZ84WFjTK/9MfMhf2Qfisf/AE3/AEtQK+3+ZR28bn7nAf4dzLvkw7uzOaZYsxJJbv7iTeffCwsSv0PeD5NfkUHprYbDCwsLCXB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85860"/>
            <a:ext cx="305936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2643174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dirty="0" smtClean="0"/>
              <a:t>http://www.generation5.org/content/2005/Expert_System.asp</a:t>
            </a:r>
            <a:endParaRPr lang="en-IN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9256" y="3786190"/>
            <a:ext cx="3500462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IN" sz="1600" b="1" i="1" dirty="0">
                <a:solidFill>
                  <a:prstClr val="black"/>
                </a:solidFill>
              </a:rPr>
              <a:t>Farm Advisory System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IN" sz="1400" dirty="0">
                <a:solidFill>
                  <a:prstClr val="black"/>
                </a:solidFill>
              </a:rPr>
              <a:t>developed by Punjab Agricultural University, Ludhiana to  support agri-business management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IN" sz="1400" dirty="0">
                <a:solidFill>
                  <a:prstClr val="black"/>
                </a:solidFill>
              </a:rPr>
              <a:t>The conversation between the system and the user is arranged in such a way that the system asks all the questions from user one by one  on which it needs to give recommendations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 in Accounting</a:t>
            </a:r>
            <a:endParaRPr lang="en-IN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53054"/>
          </a:xfrm>
        </p:spPr>
        <p:txBody>
          <a:bodyPr>
            <a:normAutofit/>
          </a:bodyPr>
          <a:lstStyle/>
          <a:p>
            <a:r>
              <a:rPr lang="en-IN" sz="1800" b="1" i="1" dirty="0" smtClean="0"/>
              <a:t>Auditing </a:t>
            </a:r>
          </a:p>
          <a:p>
            <a:pPr lvl="1"/>
            <a:r>
              <a:rPr lang="en-IN" sz="1400" dirty="0" smtClean="0"/>
              <a:t>used for screening and verifying transactions susceptible to fraud</a:t>
            </a:r>
          </a:p>
          <a:p>
            <a:pPr lvl="2"/>
            <a:r>
              <a:rPr lang="en-IN" sz="1400" dirty="0" smtClean="0"/>
              <a:t>Airline and auto industries also use expert systems to verify the correct value of transactions prior to execution</a:t>
            </a:r>
          </a:p>
          <a:p>
            <a:pPr lvl="1"/>
            <a:r>
              <a:rPr lang="en-IN" sz="1400" dirty="0" smtClean="0"/>
              <a:t>authorization and processing of claims </a:t>
            </a:r>
          </a:p>
          <a:p>
            <a:pPr lvl="1"/>
            <a:endParaRPr lang="en-IN" sz="800" dirty="0" smtClean="0"/>
          </a:p>
          <a:p>
            <a:r>
              <a:rPr lang="en-IN" sz="1800" b="1" i="1" dirty="0" smtClean="0"/>
              <a:t>Taxation</a:t>
            </a:r>
          </a:p>
          <a:p>
            <a:pPr lvl="1"/>
            <a:r>
              <a:rPr lang="en-IN" sz="1400" dirty="0" smtClean="0"/>
              <a:t>tax treatment of stocks, investments and dividends </a:t>
            </a:r>
          </a:p>
          <a:p>
            <a:pPr lvl="2"/>
            <a:r>
              <a:rPr lang="en-IN" sz="1400" dirty="0" smtClean="0"/>
              <a:t>guidance for  corporate tax accrual and the planning process, value-added tax, tax preparation system, and corporate tax planning for the oil and gas industry</a:t>
            </a:r>
          </a:p>
          <a:p>
            <a:pPr lvl="1"/>
            <a:r>
              <a:rPr lang="en-IN" sz="1400" dirty="0" smtClean="0"/>
              <a:t>for international tax planning and optimization of international corporation tax position</a:t>
            </a:r>
          </a:p>
          <a:p>
            <a:pPr lvl="1"/>
            <a:r>
              <a:rPr lang="en-IN" sz="1400" b="1" dirty="0" smtClean="0">
                <a:solidFill>
                  <a:srgbClr val="C00000"/>
                </a:solidFill>
              </a:rPr>
              <a:t>TAXMAN, TAXADVISOR , CORPTAX etc</a:t>
            </a:r>
          </a:p>
          <a:p>
            <a:pPr lvl="1"/>
            <a:endParaRPr lang="en-IN" sz="800" dirty="0" smtClean="0"/>
          </a:p>
          <a:p>
            <a:r>
              <a:rPr lang="en-IN" sz="1800" b="1" i="1" dirty="0" smtClean="0"/>
              <a:t>Financial Accounting</a:t>
            </a:r>
          </a:p>
          <a:p>
            <a:pPr lvl="1"/>
            <a:r>
              <a:rPr lang="en-IN" sz="1400" dirty="0" smtClean="0"/>
              <a:t>cash flow evaluation, analysis of  mergers, acquisitions and other investment decisions</a:t>
            </a:r>
          </a:p>
          <a:p>
            <a:pPr lvl="1"/>
            <a:r>
              <a:rPr lang="en-IN" sz="1400" dirty="0" smtClean="0"/>
              <a:t>determination of financial status by ratios, leases,</a:t>
            </a:r>
          </a:p>
          <a:p>
            <a:pPr lvl="1"/>
            <a:r>
              <a:rPr lang="en-IN" sz="1400" dirty="0" smtClean="0"/>
              <a:t>analysis of financial reports filed with the SEC </a:t>
            </a:r>
          </a:p>
          <a:p>
            <a:pPr lvl="1"/>
            <a:r>
              <a:rPr lang="en-IN" sz="1600" b="1" dirty="0" smtClean="0">
                <a:solidFill>
                  <a:srgbClr val="C00000"/>
                </a:solidFill>
              </a:rPr>
              <a:t>CASHVALUE , FINANCIAL ADVISOR , PURPOOL </a:t>
            </a:r>
            <a:r>
              <a:rPr lang="en-IN" sz="1600" b="1" dirty="0" smtClean="0">
                <a:solidFill>
                  <a:srgbClr val="C00000"/>
                </a:solidFill>
              </a:rPr>
              <a:t>etc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48" y="6396335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 smtClean="0"/>
              <a:t>http://raw.rutgers.edu/miklosvasarhelyi/resume%20articles/chapters%20in%20books/c10.%20expert%20systems%20app%20in%20act.pdf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 in Accounting</a:t>
            </a:r>
            <a:endParaRPr lang="en-IN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/>
          </a:bodyPr>
          <a:lstStyle/>
          <a:p>
            <a:r>
              <a:rPr lang="en-IN" b="1" i="1" dirty="0" smtClean="0"/>
              <a:t>Personal Financial Planning </a:t>
            </a:r>
          </a:p>
          <a:p>
            <a:endParaRPr lang="en-IN" dirty="0" smtClean="0"/>
          </a:p>
          <a:p>
            <a:r>
              <a:rPr lang="en-IN" b="1" i="1" dirty="0" smtClean="0"/>
              <a:t>Management Accounting </a:t>
            </a:r>
          </a:p>
          <a:p>
            <a:pPr lvl="1"/>
            <a:r>
              <a:rPr lang="en-IN" b="1" dirty="0" smtClean="0">
                <a:solidFill>
                  <a:srgbClr val="C00000"/>
                </a:solidFill>
              </a:rPr>
              <a:t>International Business Machines' FAME</a:t>
            </a:r>
          </a:p>
          <a:p>
            <a:pPr lvl="2"/>
            <a:r>
              <a:rPr lang="en-IN" dirty="0" smtClean="0"/>
              <a:t>FAME is used to assist customers with mainframe capacity decisions and financial planning for the acquisition of mainframe computers by purchase, conditional purchase or lease. </a:t>
            </a:r>
          </a:p>
          <a:p>
            <a:pPr lvl="1"/>
            <a:r>
              <a:rPr lang="en-IN" b="1" dirty="0" smtClean="0">
                <a:solidFill>
                  <a:srgbClr val="C00000"/>
                </a:solidFill>
              </a:rPr>
              <a:t>Texas Instruments' </a:t>
            </a:r>
            <a:r>
              <a:rPr lang="en-IN" dirty="0" smtClean="0"/>
              <a:t>capital investment system</a:t>
            </a:r>
          </a:p>
          <a:p>
            <a:pPr lvl="1"/>
            <a:r>
              <a:rPr lang="en-IN" b="1" dirty="0" smtClean="0">
                <a:solidFill>
                  <a:srgbClr val="C00000"/>
                </a:solidFill>
              </a:rPr>
              <a:t>Exxon's</a:t>
            </a:r>
            <a:r>
              <a:rPr lang="en-IN" dirty="0" smtClean="0"/>
              <a:t> revenue recognition, transfer pricing, cost flow and accumulation, and evaluation of credit worthiness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48" y="6215082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 smtClean="0"/>
              <a:t>http://raw.rutgers.edu/miklosvasarhelyi/resume%20articles/chapters%20in%20books/c10.%20expert%20systems%20app%20in%20act.pdf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 </a:t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 in Education</a:t>
            </a:r>
            <a:endParaRPr lang="en-IN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i="1" dirty="0" smtClean="0"/>
              <a:t>computer animation study</a:t>
            </a:r>
          </a:p>
          <a:p>
            <a:pPr lvl="1"/>
            <a:r>
              <a:rPr lang="en-IN" dirty="0" smtClean="0"/>
              <a:t>used as a guide to developer to design 2D and 3D modelling package</a:t>
            </a:r>
          </a:p>
          <a:p>
            <a:r>
              <a:rPr lang="en-IN" dirty="0" smtClean="0"/>
              <a:t>web based </a:t>
            </a:r>
            <a:r>
              <a:rPr lang="en-IN" b="1" dirty="0" smtClean="0">
                <a:solidFill>
                  <a:srgbClr val="C00000"/>
                </a:solidFill>
              </a:rPr>
              <a:t>Intelligent Tutoring System </a:t>
            </a:r>
            <a:r>
              <a:rPr lang="en-IN" dirty="0" smtClean="0"/>
              <a:t>(ITS) for teaching new internet technologies to high school teachers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Leonardo tutoring system </a:t>
            </a:r>
            <a:r>
              <a:rPr lang="en-IN" dirty="0" smtClean="0"/>
              <a:t>is a useful tool for teaching fault analysis in power system</a:t>
            </a:r>
            <a:endParaRPr lang="en-IN" b="1" i="1" dirty="0" smtClean="0"/>
          </a:p>
          <a:p>
            <a:pPr lvl="1"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28794" y="628652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dirty="0" smtClean="0"/>
              <a:t>http://www.generation5.org/content/2005/Expert_System.asp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 in Medicine</a:t>
            </a:r>
            <a:endParaRPr lang="en-IN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en-IN" b="1" i="1" dirty="0" smtClean="0"/>
              <a:t>Generating alerts and reminders</a:t>
            </a:r>
          </a:p>
          <a:p>
            <a:pPr lvl="1"/>
            <a:r>
              <a:rPr lang="en-IN" sz="2100" dirty="0" smtClean="0"/>
              <a:t>attached to a monitor can warn of changes in a patient's condition</a:t>
            </a:r>
          </a:p>
          <a:p>
            <a:pPr lvl="1"/>
            <a:r>
              <a:rPr lang="en-IN" sz="2100" dirty="0" smtClean="0"/>
              <a:t>scan  laboratory test results or drug orders and send reminders or warnings through an e-mail system</a:t>
            </a:r>
          </a:p>
          <a:p>
            <a:r>
              <a:rPr lang="en-IN" sz="2400" b="1" i="1" dirty="0" smtClean="0"/>
              <a:t>Diagnostic assistance</a:t>
            </a:r>
          </a:p>
          <a:p>
            <a:pPr lvl="1"/>
            <a:r>
              <a:rPr lang="en-IN" sz="2100" dirty="0" smtClean="0"/>
              <a:t>When a patient's case is complex, rare or the person making the diagnosis is simply inexperienced, an expert system can help come up with likely diagnoses based on patient data</a:t>
            </a:r>
          </a:p>
          <a:p>
            <a:r>
              <a:rPr lang="en-IN" sz="2400" b="1" i="1" dirty="0" smtClean="0"/>
              <a:t>Therapy critiquing and planning</a:t>
            </a:r>
          </a:p>
          <a:p>
            <a:pPr lvl="1"/>
            <a:r>
              <a:rPr lang="en-IN" sz="2100" dirty="0" smtClean="0"/>
              <a:t>can either look for inconsistencies, errors and omissions in an existing treatment plan, or can be used to formulate a treatment based upon a patient's specific condition and accepted treatment guidelines</a:t>
            </a:r>
          </a:p>
          <a:p>
            <a:r>
              <a:rPr lang="en-IN" sz="2400" b="1" i="1" dirty="0" smtClean="0"/>
              <a:t>Image recognition and interpretation</a:t>
            </a:r>
          </a:p>
          <a:p>
            <a:pPr lvl="1"/>
            <a:r>
              <a:rPr lang="en-IN" sz="1900" dirty="0" smtClean="0"/>
              <a:t>Many medical images can now be automatically interpreted, from plane X-rays through to more complex images like angiograms, CT and MRI scans</a:t>
            </a:r>
          </a:p>
          <a:p>
            <a:r>
              <a:rPr lang="en-IN" sz="2400" b="1" dirty="0" err="1" smtClean="0">
                <a:solidFill>
                  <a:srgbClr val="C00000"/>
                </a:solidFill>
              </a:rPr>
              <a:t>CaDet</a:t>
            </a:r>
            <a:r>
              <a:rPr lang="en-IN" sz="2400" dirty="0" smtClean="0"/>
              <a:t> is a computer-based clinical decision support system for Early Cancer Detection</a:t>
            </a:r>
          </a:p>
          <a:p>
            <a:r>
              <a:rPr lang="en-IN" sz="2000" b="1" dirty="0" err="1" smtClean="0">
                <a:solidFill>
                  <a:srgbClr val="C00000"/>
                </a:solidFill>
              </a:rPr>
              <a:t>DXplain</a:t>
            </a:r>
            <a:r>
              <a:rPr lang="en-IN" sz="2000" dirty="0" smtClean="0"/>
              <a:t> is a clinical decision support systems, developed at the Massachusetts General Hospital 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8860" y="64293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dirty="0" smtClean="0"/>
              <a:t>http://www.generation5.org/content/2005/Expert_System.asp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                                                           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</a:t>
            </a:r>
            <a:r>
              <a:rPr lang="e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in Environmental </a:t>
            </a:r>
            <a:r>
              <a:rPr lang="e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en-IN" sz="2400" b="1" i="1" dirty="0" smtClean="0"/>
              <a:t>Computer-Aided System For Environmental Compliance Auditing</a:t>
            </a:r>
          </a:p>
          <a:p>
            <a:r>
              <a:rPr lang="en-IN" sz="2400" b="1" i="1" dirty="0" smtClean="0"/>
              <a:t>Geographic Information Systems (GIS) And Simula</a:t>
            </a:r>
            <a:r>
              <a:rPr lang="en-IN" sz="2400" b="1" dirty="0" smtClean="0"/>
              <a:t>tion </a:t>
            </a:r>
            <a:r>
              <a:rPr lang="en-IN" sz="2400" b="1" i="1" dirty="0" smtClean="0"/>
              <a:t>Models For Water Resources Management</a:t>
            </a:r>
          </a:p>
          <a:p>
            <a:pPr lvl="1"/>
            <a:r>
              <a:rPr lang="en-IN" sz="2000" b="1" dirty="0" err="1" smtClean="0"/>
              <a:t>WaterWare</a:t>
            </a:r>
            <a:r>
              <a:rPr lang="en-IN" sz="2000" b="1" dirty="0" smtClean="0"/>
              <a:t>: </a:t>
            </a:r>
            <a:r>
              <a:rPr lang="en-IN" sz="2200" dirty="0" smtClean="0"/>
              <a:t>used </a:t>
            </a:r>
            <a:r>
              <a:rPr lang="en-IN" sz="2200" dirty="0" smtClean="0"/>
              <a:t>a graphical interface to provide interactive decision support information for water resources planners and policy makers as it is accessible in a local area network from a central server, and alternatively through the Internet for remote clients</a:t>
            </a:r>
            <a:endParaRPr lang="en-IN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57200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b="1" dirty="0" smtClean="0"/>
              <a:t>NO Lab on Wednesday, October 7, 2015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/>
              <a:t> </a:t>
            </a:r>
            <a:r>
              <a:rPr lang="en-IN" b="1" dirty="0" smtClean="0"/>
              <a:t>Minor 2 exam on October 8, 2015 between 5:30 – 6:30 pm at LH 316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Systems? </a:t>
            </a:r>
            <a:endParaRPr lang="en-IN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214422"/>
          <a:ext cx="771530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6357958"/>
            <a:ext cx="8072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http://ie.emu.edu.tr/development/dosyalar/%7Bi6A-ec9-Tbe%7DIEand.ppt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29BBE-BE72-4CD6-82EC-7218F22C0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ED29BBE-BE72-4CD6-82EC-7218F22C0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ED29BBE-BE72-4CD6-82EC-7218F22C0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46976-6F3D-4AEA-ACE3-C2A100A8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FB46976-6F3D-4AEA-ACE3-C2A100A8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FB46976-6F3D-4AEA-ACE3-C2A100A8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90301A-9526-4CB8-967D-B0528F523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390301A-9526-4CB8-967D-B0528F523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390301A-9526-4CB8-967D-B0528F523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32209-358C-45A6-9916-50D557D02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9232209-358C-45A6-9916-50D557D02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9232209-358C-45A6-9916-50D557D02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59FB3B-15D8-41FB-92BC-86438B0F1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759FB3B-15D8-41FB-92BC-86438B0F1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759FB3B-15D8-41FB-92BC-86438B0F1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Systems: Features</a:t>
            </a:r>
            <a:endParaRPr lang="en-IN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318" cy="2195514"/>
          </a:xfrm>
        </p:spPr>
        <p:txBody>
          <a:bodyPr>
            <a:noAutofit/>
          </a:bodyPr>
          <a:lstStyle/>
          <a:p>
            <a:r>
              <a:rPr lang="en-IN" sz="2800" dirty="0" smtClean="0"/>
              <a:t>expert systems are assistants to decision makers and not substitutes for them</a:t>
            </a:r>
          </a:p>
          <a:p>
            <a:endParaRPr lang="en-IN" sz="2800" dirty="0" smtClean="0"/>
          </a:p>
          <a:p>
            <a:r>
              <a:rPr lang="en-IN" sz="2800" dirty="0" smtClean="0"/>
              <a:t>power of expert systems lies in the specific knowledge about a narrow domain stored in the expert system's </a:t>
            </a:r>
            <a:r>
              <a:rPr lang="en-IN" sz="2800" b="1" i="1" dirty="0" smtClean="0"/>
              <a:t>knowledge base</a:t>
            </a:r>
            <a:endParaRPr lang="tr-TR" sz="2800" b="1" i="1" dirty="0" smtClean="0"/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 knowledge base of an ES also contains </a:t>
            </a:r>
            <a:r>
              <a:rPr lang="en-IN" sz="2800" b="1" i="1" dirty="0" smtClean="0"/>
              <a:t>heuristic knowledge - </a:t>
            </a:r>
            <a:r>
              <a:rPr lang="en-IN" sz="2800" dirty="0" smtClean="0"/>
              <a:t>rules of thumb used by human experts who work in the domain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Decision Problem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914400" y="1214422"/>
            <a:ext cx="7772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Mortgage application for a loan for $100,000 to $200,000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IF</a:t>
            </a:r>
            <a:endParaRPr lang="en-US" sz="2000" b="1" dirty="0"/>
          </a:p>
          <a:p>
            <a:pPr lvl="1">
              <a:spcBef>
                <a:spcPct val="50000"/>
              </a:spcBef>
            </a:pPr>
            <a:r>
              <a:rPr lang="en-US" sz="2000" dirty="0"/>
              <a:t>If there are no previous credits problems, and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If month net income is greater than 4x monthly loan payment, and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If down payment is 15% of total value of property, and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If net income of borrower is &gt; $25,000, and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If employment is &gt; 3 years at same </a:t>
            </a:r>
            <a:r>
              <a:rPr lang="en-US" sz="2000" dirty="0" smtClean="0"/>
              <a:t>company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THEN</a:t>
            </a:r>
            <a:endParaRPr lang="en-US" sz="2000" b="1" dirty="0"/>
          </a:p>
          <a:p>
            <a:pPr lvl="1">
              <a:spcBef>
                <a:spcPct val="50000"/>
              </a:spcBef>
            </a:pPr>
            <a:r>
              <a:rPr lang="en-US" sz="2000" dirty="0"/>
              <a:t>Then accept the applications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ELSE</a:t>
            </a:r>
            <a:endParaRPr lang="en-US" sz="2000" b="1" dirty="0"/>
          </a:p>
          <a:p>
            <a:pPr lvl="1">
              <a:spcBef>
                <a:spcPct val="50000"/>
              </a:spcBef>
            </a:pPr>
            <a:r>
              <a:rPr lang="en-US" sz="1800" dirty="0"/>
              <a:t>Else check other credit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5786" y="0"/>
            <a:ext cx="7793037" cy="714356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NASA Example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857232"/>
            <a:ext cx="8429684" cy="557216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NASA has </a:t>
            </a:r>
            <a:r>
              <a:rPr lang="en-US" sz="2800" dirty="0" smtClean="0"/>
              <a:t>developed 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fleet of intelligent space probes that autonomously explore the solar system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achieve success through years in the harsh conditions of space travel, a craft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 to be able to radically reconfigure its control regime in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failures and then plan around these failures during it remaining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flight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800" dirty="0" smtClean="0"/>
              <a:t>NASA expects that the set of potential failure scenarios and possible responses will be much too large to use software that supports preflight enumeration of all contingencies </a:t>
            </a:r>
          </a:p>
          <a:p>
            <a:endParaRPr lang="en-US" sz="2800" dirty="0" smtClean="0"/>
          </a:p>
          <a:p>
            <a:r>
              <a:rPr lang="en-IN" sz="2800" b="1" i="1" dirty="0" smtClean="0"/>
              <a:t>Example: </a:t>
            </a:r>
            <a:r>
              <a:rPr lang="en-IN" sz="2800" b="1" i="1" u="sng" dirty="0" smtClean="0"/>
              <a:t>Livingstone2 </a:t>
            </a:r>
          </a:p>
          <a:p>
            <a:pPr lvl="1">
              <a:buFont typeface="Arial" pitchFamily="34" charset="0"/>
              <a:buChar char="•"/>
            </a:pPr>
            <a:r>
              <a:rPr lang="en-IN" sz="2800" i="1" dirty="0" smtClean="0"/>
              <a:t> reusable </a:t>
            </a:r>
            <a:r>
              <a:rPr lang="en-IN" sz="2800" i="1" dirty="0" smtClean="0"/>
              <a:t>artificial intelligence (AI) software system </a:t>
            </a:r>
            <a:endParaRPr lang="en-IN" sz="2800" i="1" dirty="0" smtClean="0"/>
          </a:p>
          <a:p>
            <a:pPr lvl="1">
              <a:buFont typeface="Arial" pitchFamily="34" charset="0"/>
              <a:buChar char="•"/>
            </a:pPr>
            <a:r>
              <a:rPr lang="en-IN" sz="2800" i="1" dirty="0" smtClean="0"/>
              <a:t> </a:t>
            </a:r>
            <a:r>
              <a:rPr lang="en-IN" sz="2800" i="1" dirty="0" smtClean="0"/>
              <a:t>designed </a:t>
            </a:r>
            <a:r>
              <a:rPr lang="en-IN" sz="2800" i="1" dirty="0" smtClean="0"/>
              <a:t>to assist spacecraft, life support systems, chemical plants or other </a:t>
            </a:r>
            <a:r>
              <a:rPr lang="en-IN" sz="2800" i="1" dirty="0" smtClean="0"/>
              <a:t/>
            </a:r>
            <a:br>
              <a:rPr lang="en-IN" sz="2800" i="1" dirty="0" smtClean="0"/>
            </a:br>
            <a:r>
              <a:rPr lang="en-IN" sz="2800" i="1" dirty="0" smtClean="0"/>
              <a:t>   complex systems </a:t>
            </a:r>
            <a:r>
              <a:rPr lang="en-IN" sz="2800" i="1" dirty="0" smtClean="0"/>
              <a:t>in operating robustly with minimal human supervision, even </a:t>
            </a:r>
            <a:r>
              <a:rPr lang="en-IN" sz="2800" i="1" dirty="0" smtClean="0"/>
              <a:t/>
            </a:r>
            <a:br>
              <a:rPr lang="en-IN" sz="2800" i="1" dirty="0" smtClean="0"/>
            </a:br>
            <a:r>
              <a:rPr lang="en-IN" sz="2800" i="1" dirty="0" smtClean="0"/>
              <a:t>   in the situation of hardware </a:t>
            </a:r>
            <a:r>
              <a:rPr lang="en-IN" sz="2800" i="1" dirty="0" smtClean="0"/>
              <a:t>failures or unexpected </a:t>
            </a:r>
            <a:r>
              <a:rPr lang="en-IN" sz="2800" i="1" dirty="0" smtClean="0"/>
              <a:t>events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0364" y="6286520"/>
            <a:ext cx="5286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/>
              <a:t>http://ti.arc.nasa.gov/opensource/projects/livingstone2/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lvl="0"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Expert Systems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71472" y="1500174"/>
          <a:ext cx="8143932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71472" y="6286520"/>
            <a:ext cx="8072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i="1" u="sng" dirty="0" smtClean="0"/>
              <a:t>http://ie.emu.edu.tr/development/dosyalar/%7Bi6A-ec9-Tbe%7DIEand.ppt</a:t>
            </a:r>
            <a:endParaRPr lang="en-IN" sz="1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0CAB72-F946-4A5D-9D9B-E4EC5C701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350CAB72-F946-4A5D-9D9B-E4EC5C701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350CAB72-F946-4A5D-9D9B-E4EC5C701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120B12-8294-49CD-8562-4217BC1C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48120B12-8294-49CD-8562-4217BC1C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48120B12-8294-49CD-8562-4217BC1C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D89382-D4A0-473C-80DB-6A4501B61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92D89382-D4A0-473C-80DB-6A4501B61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92D89382-D4A0-473C-80DB-6A4501B61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2AF1CD-765F-400A-B711-F35571214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7A2AF1CD-765F-400A-B711-F35571214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7A2AF1CD-765F-400A-B711-F35571214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1FEDEC-543E-4E9F-A332-15C28EC57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141FEDEC-543E-4E9F-A332-15C28EC57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141FEDEC-543E-4E9F-A332-15C28EC57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FF6FAC-F8CC-40C1-9CB9-70E03F651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A5FF6FAC-F8CC-40C1-9CB9-70E03F651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A5FF6FAC-F8CC-40C1-9CB9-70E03F651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C61264-5D5B-402A-9834-194A38BB9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E8C61264-5D5B-402A-9834-194A38BB9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E8C61264-5D5B-402A-9834-194A38BB9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02DAAC-5A89-4071-8CE3-3A7AAA53D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7602DAAC-5A89-4071-8CE3-3A7AAA53D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7602DAAC-5A89-4071-8CE3-3A7AAA53D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107889-9D10-4536-95FB-AC5371C5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75107889-9D10-4536-95FB-AC5371C5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75107889-9D10-4536-95FB-AC5371C5F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68B4DA-DE54-4117-95E4-E4BCAD232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6F68B4DA-DE54-4117-95E4-E4BCAD232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6F68B4DA-DE54-4117-95E4-E4BCAD232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9D5832-7C41-41F5-87B1-BEC68730B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439D5832-7C41-41F5-87B1-BEC68730B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439D5832-7C41-41F5-87B1-BEC68730B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796908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Systems Representation</a:t>
            </a:r>
            <a:endParaRPr lang="en-I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1537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5984" y="6357958"/>
            <a:ext cx="342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b="1" i="1" dirty="0" smtClean="0"/>
              <a:t>http://www.igcseict.info/theory/7_2/expert/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715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Need for Expert Systems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357298"/>
            <a:ext cx="8229600" cy="4921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expertise is a scarce and unique resource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inconsistency in humans 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to day decisions for the same set of data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expert systems are needed because of certain inherent human characteristics that can impair the optimality of decisions</a:t>
            </a:r>
            <a:endParaRPr lang="tr-TR" sz="3200" dirty="0" smtClean="0"/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6215082"/>
            <a:ext cx="8072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http://ie.emu.edu.tr/development/dosyalar/%7Bi6A-ec9-Tbe%7DIEand.ppt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1752</TotalTime>
  <Words>2256</Words>
  <Application>Microsoft Office PowerPoint</Application>
  <PresentationFormat>On-screen Show (4:3)</PresentationFormat>
  <Paragraphs>280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Computers in Manufacturing Enterprises</vt:lpstr>
      <vt:lpstr>Introduction: Expert Systems (ES)</vt:lpstr>
      <vt:lpstr>Expert Systems? </vt:lpstr>
      <vt:lpstr>Expert Systems: Features</vt:lpstr>
      <vt:lpstr>Example of Decision Problem</vt:lpstr>
      <vt:lpstr>Slide 6</vt:lpstr>
      <vt:lpstr>Components of Expert Systems</vt:lpstr>
      <vt:lpstr>Expert Systems Representation</vt:lpstr>
      <vt:lpstr>Slide 9</vt:lpstr>
      <vt:lpstr>Generic Application of Expert Systems</vt:lpstr>
      <vt:lpstr>Roles in Expert System Development</vt:lpstr>
      <vt:lpstr>How Expert Systems Work ?</vt:lpstr>
      <vt:lpstr>How Expert Systems Work</vt:lpstr>
      <vt:lpstr>How Expert Systems Work ?</vt:lpstr>
      <vt:lpstr>ES in Production and Operations Management</vt:lpstr>
      <vt:lpstr>  ES in Production and Operations Management -- 2</vt:lpstr>
      <vt:lpstr>ES in Production and Operations Management -- 3</vt:lpstr>
      <vt:lpstr>ES in Production and Operations Management -- 4 </vt:lpstr>
      <vt:lpstr>ES in Production and Operations Management -- 5 </vt:lpstr>
      <vt:lpstr>Benefits of Expert Systems</vt:lpstr>
      <vt:lpstr>Limitations of Expert Systems</vt:lpstr>
      <vt:lpstr>Slide 22</vt:lpstr>
      <vt:lpstr>  Expert System in Agriculture</vt:lpstr>
      <vt:lpstr>Expert System in Accounting</vt:lpstr>
      <vt:lpstr>Expert System in Accounting</vt:lpstr>
      <vt:lpstr>     Expert Systems in Education</vt:lpstr>
      <vt:lpstr>  Expert Systems in Medicine</vt:lpstr>
      <vt:lpstr>                                                                                 Expert Systems in Environmental Management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Vandana</dc:creator>
  <cp:lastModifiedBy>Vandana</cp:lastModifiedBy>
  <cp:revision>107</cp:revision>
  <dcterms:created xsi:type="dcterms:W3CDTF">2014-10-06T06:12:51Z</dcterms:created>
  <dcterms:modified xsi:type="dcterms:W3CDTF">2015-10-05T10:13:54Z</dcterms:modified>
</cp:coreProperties>
</file>